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8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1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7"/>
    <p:sldMasterId id="2147483842" r:id="rId8"/>
    <p:sldMasterId id="2147483838" r:id="rId9"/>
    <p:sldMasterId id="2147483798" r:id="rId10"/>
    <p:sldMasterId id="2147483826" r:id="rId11"/>
    <p:sldMasterId id="2147483812" r:id="rId12"/>
    <p:sldMasterId id="2147483822" r:id="rId13"/>
    <p:sldMasterId id="2147483830" r:id="rId14"/>
    <p:sldMasterId id="2147483911" r:id="rId15"/>
    <p:sldMasterId id="2147483918" r:id="rId16"/>
    <p:sldMasterId id="2147483977" r:id="rId17"/>
    <p:sldMasterId id="2147483990" r:id="rId18"/>
  </p:sldMasterIdLst>
  <p:notesMasterIdLst>
    <p:notesMasterId r:id="rId30"/>
  </p:notesMasterIdLst>
  <p:handoutMasterIdLst>
    <p:handoutMasterId r:id="rId31"/>
  </p:handoutMasterIdLst>
  <p:sldIdLst>
    <p:sldId id="668" r:id="rId19"/>
    <p:sldId id="676" r:id="rId20"/>
    <p:sldId id="654" r:id="rId21"/>
    <p:sldId id="670" r:id="rId22"/>
    <p:sldId id="675" r:id="rId23"/>
    <p:sldId id="659" r:id="rId24"/>
    <p:sldId id="664" r:id="rId25"/>
    <p:sldId id="665" r:id="rId26"/>
    <p:sldId id="496" r:id="rId27"/>
    <p:sldId id="360" r:id="rId28"/>
    <p:sldId id="479" r:id="rId29"/>
  </p:sldIdLst>
  <p:sldSz cx="9144000" cy="5143500" type="screen16x9"/>
  <p:notesSz cx="6723063" cy="9853613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5" userDrawn="1">
          <p15:clr>
            <a:srgbClr val="A4A3A4"/>
          </p15:clr>
        </p15:guide>
        <p15:guide id="2" pos="2156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1" userDrawn="1">
          <p15:clr>
            <a:srgbClr val="A4A3A4"/>
          </p15:clr>
        </p15:guide>
        <p15:guide id="5" orient="horz" pos="2854">
          <p15:clr>
            <a:srgbClr val="A4A3A4"/>
          </p15:clr>
        </p15:guide>
        <p15:guide id="6" orient="horz" pos="3104">
          <p15:clr>
            <a:srgbClr val="A4A3A4"/>
          </p15:clr>
        </p15:guide>
        <p15:guide id="7" pos="2132">
          <p15:clr>
            <a:srgbClr val="A4A3A4"/>
          </p15:clr>
        </p15:guide>
        <p15:guide id="8" pos="211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10"/>
    <a:srgbClr val="273142"/>
    <a:srgbClr val="FFFFFF"/>
    <a:srgbClr val="FF2E8E"/>
    <a:srgbClr val="C1D4FF"/>
    <a:srgbClr val="001135"/>
    <a:srgbClr val="EDF2F5"/>
    <a:srgbClr val="98A2AE"/>
    <a:srgbClr val="4D5766"/>
    <a:srgbClr val="BEC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787" autoAdjust="0"/>
  </p:normalViewPr>
  <p:slideViewPr>
    <p:cSldViewPr snapToGrid="0">
      <p:cViewPr varScale="1">
        <p:scale>
          <a:sx n="187" d="100"/>
          <a:sy n="187" d="100"/>
        </p:scale>
        <p:origin x="200" y="2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50" d="100"/>
        <a:sy n="150" d="100"/>
      </p:scale>
      <p:origin x="0" y="-864"/>
    </p:cViewPr>
  </p:sorterViewPr>
  <p:notesViewPr>
    <p:cSldViewPr snapToGrid="0">
      <p:cViewPr varScale="1">
        <p:scale>
          <a:sx n="61" d="100"/>
          <a:sy n="61" d="100"/>
        </p:scale>
        <p:origin x="3474" y="78"/>
      </p:cViewPr>
      <p:guideLst>
        <p:guide orient="horz" pos="2875"/>
        <p:guide pos="2156"/>
        <p:guide orient="horz" pos="3127"/>
        <p:guide pos="2141"/>
        <p:guide orient="horz" pos="2854"/>
        <p:guide orient="horz" pos="3104"/>
        <p:guide pos="2132"/>
        <p:guide pos="211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7.xml"/><Relationship Id="rId18" Type="http://schemas.openxmlformats.org/officeDocument/2006/relationships/slideMaster" Target="slideMasters/slideMaster12.xml"/><Relationship Id="rId26" Type="http://schemas.openxmlformats.org/officeDocument/2006/relationships/slide" Target="slides/slide8.xml"/><Relationship Id="rId3" Type="http://schemas.openxmlformats.org/officeDocument/2006/relationships/customXml" Target="../customXml/item3.xml"/><Relationship Id="rId21" Type="http://schemas.openxmlformats.org/officeDocument/2006/relationships/slide" Target="slides/slide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1.xml"/><Relationship Id="rId12" Type="http://schemas.openxmlformats.org/officeDocument/2006/relationships/slideMaster" Target="slideMasters/slideMaster6.xml"/><Relationship Id="rId17" Type="http://schemas.openxmlformats.org/officeDocument/2006/relationships/slideMaster" Target="slideMasters/slideMaster11.xml"/><Relationship Id="rId25" Type="http://schemas.openxmlformats.org/officeDocument/2006/relationships/slide" Target="slides/slide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0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5.xml"/><Relationship Id="rId24" Type="http://schemas.openxmlformats.org/officeDocument/2006/relationships/slide" Target="slides/slide6.xml"/><Relationship Id="rId32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9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10" Type="http://schemas.openxmlformats.org/officeDocument/2006/relationships/slideMaster" Target="slideMasters/slideMaster4.xml"/><Relationship Id="rId19" Type="http://schemas.openxmlformats.org/officeDocument/2006/relationships/slide" Target="slides/slide1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3.xml"/><Relationship Id="rId14" Type="http://schemas.openxmlformats.org/officeDocument/2006/relationships/slideMaster" Target="slideMasters/slideMaster8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3328" cy="492681"/>
          </a:xfrm>
          <a:prstGeom prst="rect">
            <a:avLst/>
          </a:prstGeom>
        </p:spPr>
        <p:txBody>
          <a:bodyPr vert="horz" lIns="90463" tIns="45232" rIns="90463" bIns="4523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8180" y="0"/>
            <a:ext cx="2913328" cy="492681"/>
          </a:xfrm>
          <a:prstGeom prst="rect">
            <a:avLst/>
          </a:prstGeom>
        </p:spPr>
        <p:txBody>
          <a:bodyPr vert="horz" lIns="90463" tIns="45232" rIns="90463" bIns="4523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3A1A956-FBA6-4D44-9717-88B588F88EA2}" type="datetimeFigureOut">
              <a:rPr lang="en-US"/>
              <a:pPr>
                <a:defRPr/>
              </a:pPr>
              <a:t>9/25/19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59223"/>
            <a:ext cx="2913328" cy="492681"/>
          </a:xfrm>
          <a:prstGeom prst="rect">
            <a:avLst/>
          </a:prstGeom>
        </p:spPr>
        <p:txBody>
          <a:bodyPr vert="horz" lIns="90463" tIns="45232" rIns="90463" bIns="4523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8180" y="9359223"/>
            <a:ext cx="2913328" cy="492681"/>
          </a:xfrm>
          <a:prstGeom prst="rect">
            <a:avLst/>
          </a:prstGeom>
        </p:spPr>
        <p:txBody>
          <a:bodyPr vert="horz" lIns="90463" tIns="45232" rIns="90463" bIns="4523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EB7DA75-3119-461F-BBD9-15CADFA283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986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3328" cy="492681"/>
          </a:xfrm>
          <a:prstGeom prst="rect">
            <a:avLst/>
          </a:prstGeom>
        </p:spPr>
        <p:txBody>
          <a:bodyPr vert="horz" lIns="90463" tIns="45232" rIns="90463" bIns="4523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8180" y="0"/>
            <a:ext cx="2913328" cy="492681"/>
          </a:xfrm>
          <a:prstGeom prst="rect">
            <a:avLst/>
          </a:prstGeom>
        </p:spPr>
        <p:txBody>
          <a:bodyPr vert="horz" lIns="90463" tIns="45232" rIns="90463" bIns="4523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2CF6B7E-5EE0-4686-A335-20EF82FA6D28}" type="datetimeFigureOut">
              <a:rPr lang="en-US"/>
              <a:pPr>
                <a:defRPr/>
              </a:pPr>
              <a:t>9/25/19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64313" cy="3694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63" tIns="45232" rIns="90463" bIns="45232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307" y="4680467"/>
            <a:ext cx="5378450" cy="4434126"/>
          </a:xfrm>
          <a:prstGeom prst="rect">
            <a:avLst/>
          </a:prstGeom>
        </p:spPr>
        <p:txBody>
          <a:bodyPr vert="horz" wrap="square" lIns="90463" tIns="45232" rIns="90463" bIns="452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59223"/>
            <a:ext cx="2913328" cy="492681"/>
          </a:xfrm>
          <a:prstGeom prst="rect">
            <a:avLst/>
          </a:prstGeom>
        </p:spPr>
        <p:txBody>
          <a:bodyPr vert="horz" lIns="90463" tIns="45232" rIns="90463" bIns="4523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8180" y="9359223"/>
            <a:ext cx="2913328" cy="492681"/>
          </a:xfrm>
          <a:prstGeom prst="rect">
            <a:avLst/>
          </a:prstGeom>
        </p:spPr>
        <p:txBody>
          <a:bodyPr vert="horz" lIns="90463" tIns="45232" rIns="90463" bIns="4523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6C2616F-011D-47B3-A2C1-4E16F11993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9924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C2616F-011D-47B3-A2C1-4E16F11993E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974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C2616F-011D-47B3-A2C1-4E16F11993E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13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C2616F-011D-47B3-A2C1-4E16F11993E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4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C2616F-011D-47B3-A2C1-4E16F11993E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996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C5F0A3F-91A5-4A80-8A9B-E1DF1C7AE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1D61C73-DD4C-4CC5-BB56-A0BE99ADA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3048BE6-7840-4368-B43C-7FE25EEDD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ED49A6-2859-4948-825A-00905ABC8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2616F-011D-47B3-A2C1-4E16F11993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728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2616F-011D-47B3-A2C1-4E16F11993E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702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C2616F-011D-47B3-A2C1-4E16F11993E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3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kia Whit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17600" y="279249"/>
            <a:ext cx="8308800" cy="309600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70320" y="4805680"/>
            <a:ext cx="3555600" cy="1335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cs typeface="Arial" panose="020B0604020202020204" pitchFamily="34" charset="0"/>
              </a:rPr>
              <a:t>Animated GIF in Product Documentation </a:t>
            </a:r>
            <a:r>
              <a:rPr lang="en-GB" dirty="0">
                <a:cs typeface="Arial" charset="0"/>
              </a:rPr>
              <a:t>© Nokia 2019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2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dirty="0"/>
              <a:t>Click to edit secondary headline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9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26" y="4773387"/>
            <a:ext cx="7484278" cy="3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2138241" y="4863371"/>
            <a:ext cx="492979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 anchor="b"/>
          <a:lstStyle/>
          <a:p>
            <a:pPr marL="0" marR="0" lvl="0" indent="0" algn="ctr" defTabSz="68589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Trebuchet MS" pitchFamily="34" charset="0"/>
              </a:rPr>
              <a:t>COPYRIGHT © 2013 ALCATEL-LUCENT.  ALL RIGHTS RESERVED. 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-2 White - one col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0" name="SmartArt Placeholder 2"/>
          <p:cNvSpPr>
            <a:spLocks noGrp="1"/>
          </p:cNvSpPr>
          <p:nvPr>
            <p:ph type="dgm" sz="quarter" idx="14"/>
          </p:nvPr>
        </p:nvSpPr>
        <p:spPr>
          <a:xfrm>
            <a:off x="417600" y="1076400"/>
            <a:ext cx="8308800" cy="356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Nokia Way - 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19153189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3 White - two col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7600" y="1080000"/>
            <a:ext cx="40104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716000" y="1080000"/>
            <a:ext cx="40104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Nokia Way - 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16003379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3 White - two col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716000" y="1080000"/>
            <a:ext cx="40104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4"/>
          </p:nvPr>
        </p:nvSpPr>
        <p:spPr>
          <a:xfrm>
            <a:off x="417600" y="1080000"/>
            <a:ext cx="4010400" cy="356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table</a:t>
            </a:r>
          </a:p>
        </p:txBody>
      </p:sp>
      <p:sp>
        <p:nvSpPr>
          <p:cNvPr id="7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Nokia Way - 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3807858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4 White - three col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7600" y="1080000"/>
            <a:ext cx="25920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275856" y="1080000"/>
            <a:ext cx="25920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134400" y="1080000"/>
            <a:ext cx="25920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Nokia Way - 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23310024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4 White - three col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5"/>
          </p:nvPr>
        </p:nvSpPr>
        <p:spPr>
          <a:xfrm>
            <a:off x="417312" y="1080000"/>
            <a:ext cx="2592000" cy="356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4" name="Table Placeholder 2"/>
          <p:cNvSpPr>
            <a:spLocks noGrp="1"/>
          </p:cNvSpPr>
          <p:nvPr>
            <p:ph type="tbl" sz="quarter" idx="16"/>
          </p:nvPr>
        </p:nvSpPr>
        <p:spPr>
          <a:xfrm>
            <a:off x="6132423" y="1080000"/>
            <a:ext cx="2592000" cy="356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5" name="Table Placeholder 2"/>
          <p:cNvSpPr>
            <a:spLocks noGrp="1"/>
          </p:cNvSpPr>
          <p:nvPr>
            <p:ph type="tbl" sz="quarter" idx="17"/>
          </p:nvPr>
        </p:nvSpPr>
        <p:spPr>
          <a:xfrm>
            <a:off x="3273879" y="1080000"/>
            <a:ext cx="2592000" cy="356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Nokia Way - 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22677892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5 White - four col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7600" y="1080000"/>
            <a:ext cx="18936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56000" y="1080000"/>
            <a:ext cx="18936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94400" y="1080000"/>
            <a:ext cx="18936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832800" y="1080000"/>
            <a:ext cx="18936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Nokia Way - 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16948488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2 Blue - one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/>
              <a:t>Click to edit secondary headline</a:t>
            </a:r>
          </a:p>
        </p:txBody>
      </p:sp>
      <p:sp>
        <p:nvSpPr>
          <p:cNvPr id="7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7600" y="1080000"/>
            <a:ext cx="83088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5813" y="4648933"/>
            <a:ext cx="1009152" cy="424800"/>
          </a:xfrm>
          <a:prstGeom prst="rect">
            <a:avLst/>
          </a:prstGeom>
        </p:spPr>
      </p:pic>
      <p:sp>
        <p:nvSpPr>
          <p:cNvPr id="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Nokia Way - 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8095345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 Blue - EXTERNA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367200" y="900000"/>
            <a:ext cx="8359200" cy="19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6600" baseline="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/>
              <a:t>Main headline in sentence case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7600" y="3060000"/>
            <a:ext cx="8308800" cy="1576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88" y="34045"/>
            <a:ext cx="1589956" cy="6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941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2 Blue - one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/>
              <a:t>Click to edit secondary headline</a:t>
            </a:r>
          </a:p>
        </p:txBody>
      </p:sp>
      <p:sp>
        <p:nvSpPr>
          <p:cNvPr id="7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7600" y="1080000"/>
            <a:ext cx="83088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Nokia Way - 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38800520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1 White - plain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/>
              <a:t>Click to edit secondary headline</a:t>
            </a:r>
          </a:p>
        </p:txBody>
      </p:sp>
      <p:sp>
        <p:nvSpPr>
          <p:cNvPr id="68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42014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2138241" y="4863371"/>
            <a:ext cx="492979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 anchor="b"/>
          <a:lstStyle/>
          <a:p>
            <a:pPr marL="0" marR="0" lvl="0" indent="0" algn="ctr" defTabSz="68589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Trebuchet MS" pitchFamily="34" charset="0"/>
              </a:rPr>
              <a:t>COPYRIGHT © 2013 ALCATEL-LUCENT.  ALL RIGHTS RESERVED. 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0"/>
          </p:nvPr>
        </p:nvSpPr>
        <p:spPr>
          <a:xfrm>
            <a:off x="256443" y="1021558"/>
            <a:ext cx="8632820" cy="3394472"/>
          </a:xfrm>
          <a:prstGeom prst="rect">
            <a:avLst/>
          </a:prstGeom>
        </p:spPr>
        <p:txBody>
          <a:bodyPr lIns="68589" tIns="34295" rIns="68589" bIns="34295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09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26" y="4773387"/>
            <a:ext cx="7484278" cy="3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DD663-57EB-4AFF-AB7A-60996ABAC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2FB707-835E-4B42-A35B-211BB5CCA9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Nokia Way - 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1679782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kia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3"/>
          </p:nvPr>
        </p:nvSpPr>
        <p:spPr>
          <a:xfrm>
            <a:off x="418120" y="537790"/>
            <a:ext cx="8227649" cy="301625"/>
          </a:xfrm>
        </p:spPr>
        <p:txBody>
          <a:bodyPr/>
          <a:lstStyle>
            <a:lvl1pPr marL="0" indent="0">
              <a:buFont typeface="Arial"/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 noProof="0" dirty="0">
                <a:solidFill>
                  <a:schemeClr val="bg2"/>
                </a:solidFill>
                <a:cs typeface="Arial" charset="0"/>
              </a:rPr>
              <a:t>&lt;Change information classification in footer&gt;</a:t>
            </a:r>
          </a:p>
        </p:txBody>
      </p:sp>
    </p:spTree>
    <p:extLst>
      <p:ext uri="{BB962C8B-B14F-4D97-AF65-F5344CB8AC3E}">
        <p14:creationId xmlns:p14="http://schemas.microsoft.com/office/powerpoint/2010/main" val="4122422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kia Whit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17600" y="1296000"/>
            <a:ext cx="8308800" cy="309600"/>
          </a:xfrm>
        </p:spPr>
        <p:txBody>
          <a:bodyPr anchor="b"/>
          <a:lstStyle>
            <a:lvl1pPr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6" name="Picture 2"/>
          <p:cNvPicPr>
            <a:picLocks noChangeAspect="1"/>
          </p:cNvPicPr>
          <p:nvPr userDrawn="1"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600" y="1751675"/>
            <a:ext cx="8787360" cy="149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00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kia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18120" y="279249"/>
            <a:ext cx="8308800" cy="309600"/>
          </a:xfrm>
        </p:spPr>
        <p:txBody>
          <a:bodyPr/>
          <a:lstStyle>
            <a:lvl1pPr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800661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kia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18120" y="1383618"/>
            <a:ext cx="8308800" cy="1188132"/>
          </a:xfrm>
        </p:spPr>
        <p:txBody>
          <a:bodyPr/>
          <a:lstStyle>
            <a:lvl1pPr>
              <a:spcAft>
                <a:spcPts val="1200"/>
              </a:spcAft>
              <a:defRPr sz="40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 dirty="0"/>
              <a:t>Click to edit headline</a:t>
            </a:r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692800" y="4816800"/>
            <a:ext cx="25812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panose="020B0604020202020204" pitchFamily="34" charset="0"/>
              </a:rPr>
              <a:t>Public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419102" y="4827600"/>
            <a:ext cx="144462" cy="1224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GB" sz="800" smtClean="0">
                <a:solidFill>
                  <a:srgbClr val="FFFFFF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17"/>
          <p:cNvSpPr txBox="1"/>
          <p:nvPr userDrawn="1"/>
        </p:nvSpPr>
        <p:spPr>
          <a:xfrm>
            <a:off x="657000" y="4827600"/>
            <a:ext cx="1800000" cy="122237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GB" sz="800" dirty="0">
                <a:solidFill>
                  <a:srgbClr val="FFFFFF"/>
                </a:solidFill>
                <a:latin typeface="Nokia Pure Text Light"/>
                <a:cs typeface="Arial" charset="0"/>
              </a:rPr>
              <a:t>© Nokia 2017</a:t>
            </a:r>
          </a:p>
        </p:txBody>
      </p:sp>
      <p:pic>
        <p:nvPicPr>
          <p:cNvPr id="8" name="Picture 18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200" y="4816800"/>
            <a:ext cx="691200" cy="11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98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kia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18120" y="279249"/>
            <a:ext cx="8308800" cy="309600"/>
          </a:xfrm>
        </p:spPr>
        <p:txBody>
          <a:bodyPr/>
          <a:lstStyle>
            <a:lvl1pPr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 dirty="0"/>
              <a:t>Click to edit headline</a:t>
            </a:r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692800" y="4816800"/>
            <a:ext cx="25812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Arial" panose="020B0604020202020204" pitchFamily="34" charset="0"/>
              </a:rPr>
              <a:t>Public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419102" y="4827600"/>
            <a:ext cx="144462" cy="1224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GB" sz="800" smtClean="0">
                <a:solidFill>
                  <a:srgbClr val="FFFFFF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17"/>
          <p:cNvSpPr txBox="1"/>
          <p:nvPr userDrawn="1"/>
        </p:nvSpPr>
        <p:spPr>
          <a:xfrm>
            <a:off x="657000" y="4827600"/>
            <a:ext cx="1800000" cy="122237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GB" sz="800" dirty="0">
                <a:solidFill>
                  <a:srgbClr val="FFFFFF"/>
                </a:solidFill>
                <a:latin typeface="Nokia Pure Text Light"/>
                <a:cs typeface="Arial" charset="0"/>
              </a:rPr>
              <a:t>© Nokia 2017</a:t>
            </a:r>
          </a:p>
        </p:txBody>
      </p:sp>
      <p:pic>
        <p:nvPicPr>
          <p:cNvPr id="9" name="Picture 18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200" y="4816800"/>
            <a:ext cx="691200" cy="11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25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kia Whit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17600" y="279249"/>
            <a:ext cx="8308800" cy="309600"/>
          </a:xfrm>
        </p:spPr>
        <p:txBody>
          <a:bodyPr/>
          <a:lstStyle>
            <a:lvl1pPr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2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dirty="0"/>
              <a:t>Click to edit secondary headline</a:t>
            </a:r>
          </a:p>
        </p:txBody>
      </p:sp>
    </p:spTree>
    <p:extLst>
      <p:ext uri="{BB962C8B-B14F-4D97-AF65-F5344CB8AC3E}">
        <p14:creationId xmlns:p14="http://schemas.microsoft.com/office/powerpoint/2010/main" val="440755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kia Whit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678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kia Whit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17600" y="279249"/>
            <a:ext cx="8308800" cy="3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2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dirty="0"/>
              <a:t>Click to edit secondary headline</a:t>
            </a:r>
          </a:p>
        </p:txBody>
      </p:sp>
    </p:spTree>
    <p:extLst>
      <p:ext uri="{BB962C8B-B14F-4D97-AF65-F5344CB8AC3E}">
        <p14:creationId xmlns:p14="http://schemas.microsoft.com/office/powerpoint/2010/main" val="276476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kia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17598" y="1080000"/>
            <a:ext cx="8308800" cy="35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Font typeface="Arial" pitchFamily="34" charset="0"/>
              <a:buNone/>
              <a:defRPr sz="1400" baseline="0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271920" y="4815840"/>
            <a:ext cx="3525120" cy="12336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cs typeface="Arial" panose="020B0604020202020204" pitchFamily="34" charset="0"/>
              </a:rPr>
              <a:t>Animated GIF in Product Documentation </a:t>
            </a:r>
            <a:r>
              <a:rPr lang="en-GB" dirty="0">
                <a:cs typeface="Arial" charset="0"/>
              </a:rPr>
              <a:t>© Nokia 2019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17600" y="279249"/>
            <a:ext cx="8308800" cy="309600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2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dirty="0"/>
              <a:t>Click to edit secondary headline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kia Blu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7200" y="900000"/>
            <a:ext cx="8359200" cy="1980000"/>
          </a:xfrm>
        </p:spPr>
        <p:txBody>
          <a:bodyPr/>
          <a:lstStyle>
            <a:lvl1pPr marL="0" indent="0">
              <a:buNone/>
              <a:defRPr sz="660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</a:lstStyle>
          <a:p>
            <a:pPr eaLnBrk="1" hangingPunct="1"/>
            <a:r>
              <a:rPr lang="en-US" dirty="0">
                <a:ea typeface="ヒラギノ角ゴ Pro W3"/>
                <a:cs typeface="ヒラギノ角ゴ Pro W3"/>
              </a:rPr>
              <a:t>Main headline in</a:t>
            </a:r>
            <a:br>
              <a:rPr lang="en-US" dirty="0">
                <a:ea typeface="ヒラギノ角ゴ Pro W3"/>
                <a:cs typeface="ヒラギノ角ゴ Pro W3"/>
              </a:rPr>
            </a:br>
            <a:r>
              <a:rPr lang="en-US" dirty="0">
                <a:ea typeface="ヒラギノ角ゴ Pro W3"/>
                <a:cs typeface="ヒラギノ角ゴ Pro W3"/>
              </a:rPr>
              <a:t>lower case here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417600" y="3059999"/>
            <a:ext cx="8308800" cy="1576800"/>
          </a:xfrm>
        </p:spPr>
        <p:txBody>
          <a:bodyPr/>
          <a:lstStyle>
            <a:lvl1pPr marL="0" indent="0">
              <a:buNone/>
              <a:defRPr sz="1800"/>
            </a:lvl1pPr>
            <a:lvl2pPr marL="230400" indent="-228600">
              <a:buFont typeface="Arial" panose="020B0604020202020204" pitchFamily="34" charset="0"/>
              <a:buChar char="•"/>
              <a:defRPr sz="1800"/>
            </a:lvl2pPr>
          </a:lstStyle>
          <a:p>
            <a:pPr lvl="0"/>
            <a:r>
              <a:rPr lang="en-US" dirty="0"/>
              <a:t>Supporting headline in sentence case here </a:t>
            </a:r>
          </a:p>
          <a:p>
            <a:pPr lvl="1"/>
            <a:r>
              <a:rPr lang="en-US" dirty="0"/>
              <a:t>Author/Presenter</a:t>
            </a:r>
          </a:p>
          <a:p>
            <a:pPr lvl="1"/>
            <a:r>
              <a:rPr lang="en-US" dirty="0"/>
              <a:t>DD-MM-YYYY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20" y="326738"/>
            <a:ext cx="1080000" cy="17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25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kia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418118" y="1080000"/>
            <a:ext cx="8308800" cy="356040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bg1"/>
                </a:solidFill>
              </a:defRPr>
            </a:lvl1pPr>
            <a:lvl2pPr marL="460800">
              <a:defRPr sz="1400"/>
            </a:lvl2pPr>
            <a:lvl3pPr marL="691200" indent="-230400">
              <a:defRPr sz="1200"/>
            </a:lvl3pPr>
            <a:lvl4pPr marL="921600">
              <a:defRPr sz="1000"/>
            </a:lvl4pPr>
            <a:lvl5pPr marL="1152000">
              <a:defRPr sz="8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18120" y="279249"/>
            <a:ext cx="8308800" cy="309600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headline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2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dirty="0"/>
              <a:t>Click to edit secondary headline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60" y="4674159"/>
            <a:ext cx="690379" cy="11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1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kia Blu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7599" y="280799"/>
            <a:ext cx="8308800" cy="435960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4400" baseline="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okia Blu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kia Blu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302" y="2430463"/>
            <a:ext cx="1741074" cy="282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kia Blue 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7200" y="788488"/>
            <a:ext cx="8359200" cy="19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600">
                <a:solidFill>
                  <a:schemeClr val="tx2"/>
                </a:solidFill>
                <a:latin typeface="Nokia Pure Headline Ultra Light" panose="020B0204020202020204" pitchFamily="34" charset="0"/>
              </a:defRPr>
            </a:lvl1pPr>
          </a:lstStyle>
          <a:p>
            <a:pPr eaLnBrk="1" hangingPunct="1"/>
            <a:r>
              <a:rPr lang="en-US" dirty="0">
                <a:ea typeface="ヒラギノ角ゴ Pro W3"/>
                <a:cs typeface="ヒラギノ角ゴ Pro W3"/>
              </a:rPr>
              <a:t>Main headline in</a:t>
            </a:r>
            <a:br>
              <a:rPr lang="en-US" dirty="0">
                <a:ea typeface="ヒラギノ角ゴ Pro W3"/>
                <a:cs typeface="ヒラギノ角ゴ Pro W3"/>
              </a:rPr>
            </a:br>
            <a:r>
              <a:rPr lang="en-US" dirty="0">
                <a:ea typeface="ヒラギノ角ゴ Pro W3"/>
                <a:cs typeface="ヒラギノ角ゴ Pro W3"/>
              </a:rPr>
              <a:t>lower case here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392400" y="3004244"/>
            <a:ext cx="8308800" cy="1576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230400" indent="-22860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Supporting headline in sentence case here </a:t>
            </a:r>
          </a:p>
          <a:p>
            <a:pPr lvl="1"/>
            <a:r>
              <a:rPr lang="en-US" dirty="0"/>
              <a:t>Author/Presenter</a:t>
            </a:r>
          </a:p>
          <a:p>
            <a:pPr lvl="1"/>
            <a:r>
              <a:rPr lang="en-US" dirty="0"/>
              <a:t>DD-MM-YYYY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433388" y="4816800"/>
            <a:ext cx="144462" cy="1224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GB" sz="800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GB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906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661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kia Blu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7200" y="900000"/>
            <a:ext cx="8359200" cy="1980000"/>
          </a:xfrm>
        </p:spPr>
        <p:txBody>
          <a:bodyPr/>
          <a:lstStyle>
            <a:lvl1pPr marL="0" indent="0">
              <a:buNone/>
              <a:defRPr sz="660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</a:lstStyle>
          <a:p>
            <a:pPr eaLnBrk="1" hangingPunct="1"/>
            <a:r>
              <a:rPr lang="en-US" dirty="0">
                <a:ea typeface="ヒラギノ角ゴ Pro W3"/>
                <a:cs typeface="ヒラギノ角ゴ Pro W3"/>
              </a:rPr>
              <a:t>Main headline in</a:t>
            </a:r>
            <a:br>
              <a:rPr lang="en-US" dirty="0">
                <a:ea typeface="ヒラギノ角ゴ Pro W3"/>
                <a:cs typeface="ヒラギノ角ゴ Pro W3"/>
              </a:rPr>
            </a:br>
            <a:r>
              <a:rPr lang="en-US" dirty="0">
                <a:ea typeface="ヒラギノ角ゴ Pro W3"/>
                <a:cs typeface="ヒラギノ角ゴ Pro W3"/>
              </a:rPr>
              <a:t>lower case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00" y="280580"/>
            <a:ext cx="1080000" cy="175283"/>
          </a:xfrm>
          <a:prstGeom prst="rect">
            <a:avLst/>
          </a:prstGeom>
        </p:spPr>
      </p:pic>
      <p:sp>
        <p:nvSpPr>
          <p:cNvPr id="8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417600" y="3059999"/>
            <a:ext cx="8308800" cy="1576800"/>
          </a:xfrm>
        </p:spPr>
        <p:txBody>
          <a:bodyPr/>
          <a:lstStyle>
            <a:lvl1pPr marL="0" indent="0">
              <a:buNone/>
              <a:defRPr sz="1800"/>
            </a:lvl1pPr>
            <a:lvl2pPr marL="230400" indent="-228600">
              <a:buFont typeface="Arial" panose="020B0604020202020204" pitchFamily="34" charset="0"/>
              <a:buChar char="•"/>
              <a:defRPr sz="1800"/>
            </a:lvl2pPr>
          </a:lstStyle>
          <a:p>
            <a:pPr lvl="0"/>
            <a:r>
              <a:rPr lang="en-US" dirty="0"/>
              <a:t>Supporting headline in sentence case here </a:t>
            </a:r>
          </a:p>
          <a:p>
            <a:pPr lvl="1"/>
            <a:r>
              <a:rPr lang="en-US" dirty="0"/>
              <a:t>Author/Presenter</a:t>
            </a:r>
          </a:p>
          <a:p>
            <a:pPr lvl="1"/>
            <a:r>
              <a:rPr lang="en-US" dirty="0"/>
              <a:t>DD-MM-YYYY</a:t>
            </a:r>
          </a:p>
        </p:txBody>
      </p:sp>
    </p:spTree>
    <p:extLst>
      <p:ext uri="{BB962C8B-B14F-4D97-AF65-F5344CB8AC3E}">
        <p14:creationId xmlns:p14="http://schemas.microsoft.com/office/powerpoint/2010/main" val="3416125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kia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418118" y="1080000"/>
            <a:ext cx="8308800" cy="356040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bg1"/>
                </a:solidFill>
              </a:defRPr>
            </a:lvl1pPr>
            <a:lvl2pPr marL="460800">
              <a:defRPr sz="1400"/>
            </a:lvl2pPr>
            <a:lvl3pPr marL="691200" indent="-230400">
              <a:defRPr sz="1200"/>
            </a:lvl3pPr>
            <a:lvl4pPr marL="921600">
              <a:defRPr sz="1000"/>
            </a:lvl4pPr>
            <a:lvl5pPr marL="1152000">
              <a:defRPr sz="8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18120" y="279249"/>
            <a:ext cx="8308800" cy="309600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headline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200" y="4806000"/>
            <a:ext cx="690379" cy="112048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2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dirty="0"/>
              <a:t>Click to edit secondary headline</a:t>
            </a:r>
          </a:p>
        </p:txBody>
      </p:sp>
    </p:spTree>
    <p:extLst>
      <p:ext uri="{BB962C8B-B14F-4D97-AF65-F5344CB8AC3E}">
        <p14:creationId xmlns:p14="http://schemas.microsoft.com/office/powerpoint/2010/main" val="2867812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kia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418118" y="1080000"/>
            <a:ext cx="8308800" cy="3560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600">
                <a:solidFill>
                  <a:schemeClr val="tx2"/>
                </a:solidFill>
              </a:defRPr>
            </a:lvl1pPr>
            <a:lvl2pPr marL="460800" algn="l">
              <a:defRPr sz="1400">
                <a:solidFill>
                  <a:schemeClr val="tx2"/>
                </a:solidFill>
              </a:defRPr>
            </a:lvl2pPr>
            <a:lvl3pPr marL="691200" indent="-230400" algn="l">
              <a:defRPr sz="1200">
                <a:solidFill>
                  <a:schemeClr val="tx2"/>
                </a:solidFill>
              </a:defRPr>
            </a:lvl3pPr>
            <a:lvl4pPr marL="921600" algn="l">
              <a:defRPr sz="1000">
                <a:solidFill>
                  <a:schemeClr val="tx2"/>
                </a:solidFill>
              </a:defRPr>
            </a:lvl4pPr>
            <a:lvl5pPr marL="1152000" algn="l"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058560" y="4816800"/>
            <a:ext cx="3768960" cy="161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cs typeface="Arial" panose="020B0604020202020204" pitchFamily="34" charset="0"/>
              </a:rPr>
              <a:t>Animated GIF in Product Documentation </a:t>
            </a:r>
            <a:r>
              <a:rPr lang="en-GB" dirty="0">
                <a:cs typeface="Arial" charset="0"/>
              </a:rPr>
              <a:t>© Nokia 2019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17600" y="279249"/>
            <a:ext cx="8308800" cy="309600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2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dirty="0"/>
              <a:t>Click to edit secondary headline</a:t>
            </a:r>
          </a:p>
        </p:txBody>
      </p:sp>
    </p:spTree>
    <p:extLst>
      <p:ext uri="{BB962C8B-B14F-4D97-AF65-F5344CB8AC3E}">
        <p14:creationId xmlns:p14="http://schemas.microsoft.com/office/powerpoint/2010/main" val="3233347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kia Blu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7599" y="280799"/>
            <a:ext cx="8308800" cy="435960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4400" baseline="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200" y="4806000"/>
            <a:ext cx="690379" cy="112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okia Blu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200" y="4806000"/>
            <a:ext cx="690379" cy="112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kia Blu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302" y="2430463"/>
            <a:ext cx="1741074" cy="282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er_documentation_day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1384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635350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kia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 baseline="0"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8120" y="279249"/>
            <a:ext cx="8229600" cy="3117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8"/>
          <p:cNvSpPr>
            <a:spLocks noGrp="1"/>
          </p:cNvSpPr>
          <p:nvPr>
            <p:ph sz="quarter" idx="13"/>
          </p:nvPr>
        </p:nvSpPr>
        <p:spPr>
          <a:xfrm>
            <a:off x="418120" y="537790"/>
            <a:ext cx="8227649" cy="301625"/>
          </a:xfrm>
        </p:spPr>
        <p:txBody>
          <a:bodyPr/>
          <a:lstStyle>
            <a:lvl1pPr marL="0" indent="0">
              <a:buFont typeface="Arial"/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64423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kia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20" y="279249"/>
            <a:ext cx="8229600" cy="3117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/>
          </p:nvPr>
        </p:nvSpPr>
        <p:spPr>
          <a:xfrm>
            <a:off x="418120" y="537790"/>
            <a:ext cx="8227649" cy="301625"/>
          </a:xfrm>
        </p:spPr>
        <p:txBody>
          <a:bodyPr/>
          <a:lstStyle>
            <a:lvl1pPr marL="0" indent="0">
              <a:buFont typeface="Arial"/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23863" y="1087438"/>
            <a:ext cx="4032250" cy="2544762"/>
          </a:xfrm>
        </p:spPr>
        <p:txBody>
          <a:bodyPr/>
          <a:lstStyle>
            <a:lvl1pPr marL="0" indent="0">
              <a:spcAft>
                <a:spcPts val="600"/>
              </a:spcAft>
              <a:buFont typeface="Arial" pitchFamily="34" charset="0"/>
              <a:buNone/>
              <a:defRPr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608513" y="1087310"/>
            <a:ext cx="4032250" cy="2544762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baseline="0"/>
            </a:lvl1pPr>
            <a:lvl2pPr marL="0" indent="0">
              <a:spcAft>
                <a:spcPts val="600"/>
              </a:spcAft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58746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kia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8"/>
          <p:cNvSpPr>
            <a:spLocks noGrp="1"/>
          </p:cNvSpPr>
          <p:nvPr>
            <p:ph sz="quarter" idx="13"/>
          </p:nvPr>
        </p:nvSpPr>
        <p:spPr>
          <a:xfrm>
            <a:off x="418120" y="537790"/>
            <a:ext cx="8227649" cy="301625"/>
          </a:xfrm>
        </p:spPr>
        <p:txBody>
          <a:bodyPr/>
          <a:lstStyle>
            <a:lvl1pPr marL="0" indent="0">
              <a:buFont typeface="Arial"/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048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kia 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0850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8954848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1384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738962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kia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17600" y="1080000"/>
            <a:ext cx="4010400" cy="35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Font typeface="Arial" pitchFamily="34" charset="0"/>
              <a:buNone/>
              <a:defRPr sz="1400" baseline="0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716000" y="1080000"/>
            <a:ext cx="4010400" cy="35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1400" baseline="0">
                <a:solidFill>
                  <a:schemeClr val="tx2"/>
                </a:solidFill>
              </a:defRPr>
            </a:lvl1pPr>
            <a:lvl2pPr marL="0" indent="0">
              <a:spcAft>
                <a:spcPts val="600"/>
              </a:spcAft>
              <a:buNone/>
              <a:defRPr sz="1400">
                <a:solidFill>
                  <a:schemeClr val="tx2"/>
                </a:solidFill>
              </a:defRPr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17600" y="279249"/>
            <a:ext cx="8308800" cy="309600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2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dirty="0"/>
              <a:t>Click to edit secondary headline</a:t>
            </a:r>
          </a:p>
        </p:txBody>
      </p:sp>
      <p:sp>
        <p:nvSpPr>
          <p:cNvPr id="8" name="Footer Placeholder 27"/>
          <p:cNvSpPr txBox="1">
            <a:spLocks/>
          </p:cNvSpPr>
          <p:nvPr userDrawn="1"/>
        </p:nvSpPr>
        <p:spPr>
          <a:xfrm>
            <a:off x="3292479" y="4770986"/>
            <a:ext cx="3525120" cy="12336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ヒラギノ角ゴ Pro W3"/>
                <a:cs typeface="Arial" panose="020B0604020202020204" pitchFamily="34" charset="0"/>
              </a:rPr>
              <a:t>Animated GIF in Product Documentation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ヒラギノ角ゴ Pro W3"/>
                <a:cs typeface="Arial" charset="0"/>
              </a:rPr>
              <a:t>© Nokia 2019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ヒラギノ角ゴ Pro W3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624526" y="522304"/>
            <a:ext cx="7894949" cy="409889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527893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/>
          <p:cNvSpPr>
            <a:spLocks noGrp="1"/>
          </p:cNvSpPr>
          <p:nvPr>
            <p:ph type="pic" sz="quarter" idx="11"/>
          </p:nvPr>
        </p:nvSpPr>
        <p:spPr>
          <a:xfrm>
            <a:off x="5139690" y="0"/>
            <a:ext cx="4004310" cy="5143500"/>
          </a:xfrm>
          <a:custGeom>
            <a:avLst/>
            <a:gdLst>
              <a:gd name="connsiteX0" fmla="*/ 0 w 5339080"/>
              <a:gd name="connsiteY0" fmla="*/ 0 h 6858000"/>
              <a:gd name="connsiteX1" fmla="*/ 3434080 w 5339080"/>
              <a:gd name="connsiteY1" fmla="*/ 0 h 6858000"/>
              <a:gd name="connsiteX2" fmla="*/ 4013200 w 5339080"/>
              <a:gd name="connsiteY2" fmla="*/ 0 h 6858000"/>
              <a:gd name="connsiteX3" fmla="*/ 5339080 w 5339080"/>
              <a:gd name="connsiteY3" fmla="*/ 0 h 6858000"/>
              <a:gd name="connsiteX4" fmla="*/ 5339080 w 5339080"/>
              <a:gd name="connsiteY4" fmla="*/ 6858000 h 6858000"/>
              <a:gd name="connsiteX5" fmla="*/ 4013200 w 5339080"/>
              <a:gd name="connsiteY5" fmla="*/ 6858000 h 6858000"/>
              <a:gd name="connsiteX6" fmla="*/ 3434080 w 5339080"/>
              <a:gd name="connsiteY6" fmla="*/ 6858000 h 6858000"/>
              <a:gd name="connsiteX7" fmla="*/ 0 w 5339080"/>
              <a:gd name="connsiteY7" fmla="*/ 6858000 h 6858000"/>
              <a:gd name="connsiteX8" fmla="*/ 0 w 5339080"/>
              <a:gd name="connsiteY8" fmla="*/ 3761823 h 6858000"/>
              <a:gd name="connsiteX9" fmla="*/ 95800 w 5339080"/>
              <a:gd name="connsiteY9" fmla="*/ 3664054 h 6858000"/>
              <a:gd name="connsiteX10" fmla="*/ 90893 w 5339080"/>
              <a:gd name="connsiteY10" fmla="*/ 3181593 h 6858000"/>
              <a:gd name="connsiteX11" fmla="*/ 0 w 5339080"/>
              <a:gd name="connsiteY11" fmla="*/ 30925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9080" h="6858000">
                <a:moveTo>
                  <a:pt x="0" y="0"/>
                </a:moveTo>
                <a:lnTo>
                  <a:pt x="3434080" y="0"/>
                </a:lnTo>
                <a:lnTo>
                  <a:pt x="4013200" y="0"/>
                </a:lnTo>
                <a:lnTo>
                  <a:pt x="5339080" y="0"/>
                </a:lnTo>
                <a:lnTo>
                  <a:pt x="5339080" y="6858000"/>
                </a:lnTo>
                <a:lnTo>
                  <a:pt x="4013200" y="6858000"/>
                </a:lnTo>
                <a:lnTo>
                  <a:pt x="3434080" y="6858000"/>
                </a:lnTo>
                <a:lnTo>
                  <a:pt x="0" y="6858000"/>
                </a:lnTo>
                <a:lnTo>
                  <a:pt x="0" y="3761823"/>
                </a:lnTo>
                <a:lnTo>
                  <a:pt x="95800" y="3664054"/>
                </a:lnTo>
                <a:cubicBezTo>
                  <a:pt x="227673" y="3529472"/>
                  <a:pt x="225476" y="3313466"/>
                  <a:pt x="90893" y="3181593"/>
                </a:cubicBezTo>
                <a:lnTo>
                  <a:pt x="0" y="30925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997270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Рисунок 30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4145464" cy="5143500"/>
          </a:xfrm>
          <a:custGeom>
            <a:avLst/>
            <a:gdLst>
              <a:gd name="connsiteX0" fmla="*/ 0 w 5527285"/>
              <a:gd name="connsiteY0" fmla="*/ 0 h 6858000"/>
              <a:gd name="connsiteX1" fmla="*/ 1325880 w 5527285"/>
              <a:gd name="connsiteY1" fmla="*/ 0 h 6858000"/>
              <a:gd name="connsiteX2" fmla="*/ 1905000 w 5527285"/>
              <a:gd name="connsiteY2" fmla="*/ 0 h 6858000"/>
              <a:gd name="connsiteX3" fmla="*/ 4652963 w 5527285"/>
              <a:gd name="connsiteY3" fmla="*/ 0 h 6858000"/>
              <a:gd name="connsiteX4" fmla="*/ 5339080 w 5527285"/>
              <a:gd name="connsiteY4" fmla="*/ 0 h 6858000"/>
              <a:gd name="connsiteX5" fmla="*/ 5339080 w 5527285"/>
              <a:gd name="connsiteY5" fmla="*/ 3096177 h 6858000"/>
              <a:gd name="connsiteX6" fmla="*/ 5338415 w 5527285"/>
              <a:gd name="connsiteY6" fmla="*/ 3096856 h 6858000"/>
              <a:gd name="connsiteX7" fmla="*/ 5424893 w 5527285"/>
              <a:gd name="connsiteY7" fmla="*/ 3181593 h 6858000"/>
              <a:gd name="connsiteX8" fmla="*/ 5429800 w 5527285"/>
              <a:gd name="connsiteY8" fmla="*/ 3664054 h 6858000"/>
              <a:gd name="connsiteX9" fmla="*/ 5334665 w 5527285"/>
              <a:gd name="connsiteY9" fmla="*/ 3761144 h 6858000"/>
              <a:gd name="connsiteX10" fmla="*/ 5339080 w 5527285"/>
              <a:gd name="connsiteY10" fmla="*/ 3765470 h 6858000"/>
              <a:gd name="connsiteX11" fmla="*/ 5339080 w 5527285"/>
              <a:gd name="connsiteY11" fmla="*/ 6858000 h 6858000"/>
              <a:gd name="connsiteX12" fmla="*/ 4652963 w 5527285"/>
              <a:gd name="connsiteY12" fmla="*/ 6858000 h 6858000"/>
              <a:gd name="connsiteX13" fmla="*/ 1905000 w 5527285"/>
              <a:gd name="connsiteY13" fmla="*/ 6858000 h 6858000"/>
              <a:gd name="connsiteX14" fmla="*/ 1325880 w 5527285"/>
              <a:gd name="connsiteY14" fmla="*/ 6858000 h 6858000"/>
              <a:gd name="connsiteX15" fmla="*/ 0 w 5527285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27285" h="6858000">
                <a:moveTo>
                  <a:pt x="0" y="0"/>
                </a:moveTo>
                <a:lnTo>
                  <a:pt x="1325880" y="0"/>
                </a:lnTo>
                <a:lnTo>
                  <a:pt x="1905000" y="0"/>
                </a:lnTo>
                <a:lnTo>
                  <a:pt x="4652963" y="0"/>
                </a:lnTo>
                <a:lnTo>
                  <a:pt x="5339080" y="0"/>
                </a:lnTo>
                <a:lnTo>
                  <a:pt x="5339080" y="3096177"/>
                </a:lnTo>
                <a:lnTo>
                  <a:pt x="5338415" y="3096856"/>
                </a:lnTo>
                <a:lnTo>
                  <a:pt x="5424893" y="3181593"/>
                </a:lnTo>
                <a:cubicBezTo>
                  <a:pt x="5559476" y="3313466"/>
                  <a:pt x="5561673" y="3529472"/>
                  <a:pt x="5429800" y="3664054"/>
                </a:cubicBezTo>
                <a:lnTo>
                  <a:pt x="5334665" y="3761144"/>
                </a:lnTo>
                <a:lnTo>
                  <a:pt x="5339080" y="3765470"/>
                </a:lnTo>
                <a:lnTo>
                  <a:pt x="5339080" y="6858000"/>
                </a:lnTo>
                <a:lnTo>
                  <a:pt x="4652963" y="6858000"/>
                </a:lnTo>
                <a:lnTo>
                  <a:pt x="1905000" y="6858000"/>
                </a:lnTo>
                <a:lnTo>
                  <a:pt x="13258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301123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1729924"/>
          </a:xfrm>
          <a:custGeom>
            <a:avLst/>
            <a:gdLst>
              <a:gd name="connsiteX0" fmla="*/ 0 w 12192000"/>
              <a:gd name="connsiteY0" fmla="*/ 0 h 2306565"/>
              <a:gd name="connsiteX1" fmla="*/ 12192000 w 12192000"/>
              <a:gd name="connsiteY1" fmla="*/ 0 h 2306565"/>
              <a:gd name="connsiteX2" fmla="*/ 12192000 w 12192000"/>
              <a:gd name="connsiteY2" fmla="*/ 2123440 h 2306565"/>
              <a:gd name="connsiteX3" fmla="*/ 6422515 w 12192000"/>
              <a:gd name="connsiteY3" fmla="*/ 2123440 h 2306565"/>
              <a:gd name="connsiteX4" fmla="*/ 6343407 w 12192000"/>
              <a:gd name="connsiteY4" fmla="*/ 2204173 h 2306565"/>
              <a:gd name="connsiteX5" fmla="*/ 5860946 w 12192000"/>
              <a:gd name="connsiteY5" fmla="*/ 2209080 h 2306565"/>
              <a:gd name="connsiteX6" fmla="*/ 5773547 w 12192000"/>
              <a:gd name="connsiteY6" fmla="*/ 2123440 h 2306565"/>
              <a:gd name="connsiteX7" fmla="*/ 0 w 12192000"/>
              <a:gd name="connsiteY7" fmla="*/ 2123440 h 230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306565">
                <a:moveTo>
                  <a:pt x="0" y="0"/>
                </a:moveTo>
                <a:lnTo>
                  <a:pt x="12192000" y="0"/>
                </a:lnTo>
                <a:lnTo>
                  <a:pt x="12192000" y="2123440"/>
                </a:lnTo>
                <a:lnTo>
                  <a:pt x="6422515" y="2123440"/>
                </a:lnTo>
                <a:lnTo>
                  <a:pt x="6343407" y="2204173"/>
                </a:lnTo>
                <a:cubicBezTo>
                  <a:pt x="6211534" y="2338756"/>
                  <a:pt x="5995528" y="2340953"/>
                  <a:pt x="5860946" y="2209080"/>
                </a:cubicBezTo>
                <a:lnTo>
                  <a:pt x="5773547" y="2123440"/>
                </a:lnTo>
                <a:lnTo>
                  <a:pt x="0" y="21234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6052380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4"/>
          </p:nvPr>
        </p:nvSpPr>
        <p:spPr>
          <a:xfrm>
            <a:off x="0" y="3550444"/>
            <a:ext cx="9144000" cy="1593056"/>
          </a:xfrm>
          <a:custGeom>
            <a:avLst/>
            <a:gdLst>
              <a:gd name="connsiteX0" fmla="*/ 0 w 12192000"/>
              <a:gd name="connsiteY0" fmla="*/ 0 h 2124075"/>
              <a:gd name="connsiteX1" fmla="*/ 5673645 w 12192000"/>
              <a:gd name="connsiteY1" fmla="*/ 0 h 2124075"/>
              <a:gd name="connsiteX2" fmla="*/ 5859975 w 12192000"/>
              <a:gd name="connsiteY2" fmla="*/ 182578 h 2124075"/>
              <a:gd name="connsiteX3" fmla="*/ 6342435 w 12192000"/>
              <a:gd name="connsiteY3" fmla="*/ 177671 h 2124075"/>
              <a:gd name="connsiteX4" fmla="*/ 6516528 w 12192000"/>
              <a:gd name="connsiteY4" fmla="*/ 0 h 2124075"/>
              <a:gd name="connsiteX5" fmla="*/ 12192000 w 12192000"/>
              <a:gd name="connsiteY5" fmla="*/ 0 h 2124075"/>
              <a:gd name="connsiteX6" fmla="*/ 12192000 w 12192000"/>
              <a:gd name="connsiteY6" fmla="*/ 2124075 h 2124075"/>
              <a:gd name="connsiteX7" fmla="*/ 0 w 12192000"/>
              <a:gd name="connsiteY7" fmla="*/ 2124075 h 212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24075">
                <a:moveTo>
                  <a:pt x="0" y="0"/>
                </a:moveTo>
                <a:lnTo>
                  <a:pt x="5673645" y="0"/>
                </a:lnTo>
                <a:lnTo>
                  <a:pt x="5859975" y="182578"/>
                </a:lnTo>
                <a:cubicBezTo>
                  <a:pt x="5994557" y="314450"/>
                  <a:pt x="6210563" y="312253"/>
                  <a:pt x="6342435" y="177671"/>
                </a:cubicBezTo>
                <a:lnTo>
                  <a:pt x="6516528" y="0"/>
                </a:lnTo>
                <a:lnTo>
                  <a:pt x="12192000" y="0"/>
                </a:lnTo>
                <a:lnTo>
                  <a:pt x="12192000" y="2124075"/>
                </a:lnTo>
                <a:lnTo>
                  <a:pt x="0" y="21240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79668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128432" cy="5143500"/>
          </a:xfrm>
          <a:custGeom>
            <a:avLst/>
            <a:gdLst>
              <a:gd name="connsiteX0" fmla="*/ 0 w 4171242"/>
              <a:gd name="connsiteY0" fmla="*/ 0 h 6858000"/>
              <a:gd name="connsiteX1" fmla="*/ 548957 w 4171242"/>
              <a:gd name="connsiteY1" fmla="*/ 0 h 6858000"/>
              <a:gd name="connsiteX2" fmla="*/ 3296920 w 4171242"/>
              <a:gd name="connsiteY2" fmla="*/ 0 h 6858000"/>
              <a:gd name="connsiteX3" fmla="*/ 3983037 w 4171242"/>
              <a:gd name="connsiteY3" fmla="*/ 0 h 6858000"/>
              <a:gd name="connsiteX4" fmla="*/ 3983037 w 4171242"/>
              <a:gd name="connsiteY4" fmla="*/ 3096177 h 6858000"/>
              <a:gd name="connsiteX5" fmla="*/ 3982372 w 4171242"/>
              <a:gd name="connsiteY5" fmla="*/ 3096856 h 6858000"/>
              <a:gd name="connsiteX6" fmla="*/ 4068850 w 4171242"/>
              <a:gd name="connsiteY6" fmla="*/ 3181593 h 6858000"/>
              <a:gd name="connsiteX7" fmla="*/ 4073757 w 4171242"/>
              <a:gd name="connsiteY7" fmla="*/ 3664054 h 6858000"/>
              <a:gd name="connsiteX8" fmla="*/ 3978622 w 4171242"/>
              <a:gd name="connsiteY8" fmla="*/ 3761144 h 6858000"/>
              <a:gd name="connsiteX9" fmla="*/ 3983037 w 4171242"/>
              <a:gd name="connsiteY9" fmla="*/ 3765470 h 6858000"/>
              <a:gd name="connsiteX10" fmla="*/ 3983037 w 4171242"/>
              <a:gd name="connsiteY10" fmla="*/ 6858000 h 6858000"/>
              <a:gd name="connsiteX11" fmla="*/ 3296920 w 4171242"/>
              <a:gd name="connsiteY11" fmla="*/ 6858000 h 6858000"/>
              <a:gd name="connsiteX12" fmla="*/ 548957 w 4171242"/>
              <a:gd name="connsiteY12" fmla="*/ 6858000 h 6858000"/>
              <a:gd name="connsiteX13" fmla="*/ 0 w 4171242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71242" h="6858000">
                <a:moveTo>
                  <a:pt x="0" y="0"/>
                </a:moveTo>
                <a:lnTo>
                  <a:pt x="548957" y="0"/>
                </a:lnTo>
                <a:lnTo>
                  <a:pt x="3296920" y="0"/>
                </a:lnTo>
                <a:lnTo>
                  <a:pt x="3983037" y="0"/>
                </a:lnTo>
                <a:lnTo>
                  <a:pt x="3983037" y="3096177"/>
                </a:lnTo>
                <a:lnTo>
                  <a:pt x="3982372" y="3096856"/>
                </a:lnTo>
                <a:lnTo>
                  <a:pt x="4068850" y="3181593"/>
                </a:lnTo>
                <a:cubicBezTo>
                  <a:pt x="4203433" y="3313466"/>
                  <a:pt x="4205630" y="3529472"/>
                  <a:pt x="4073757" y="3664054"/>
                </a:cubicBezTo>
                <a:lnTo>
                  <a:pt x="3978622" y="3761144"/>
                </a:lnTo>
                <a:lnTo>
                  <a:pt x="3983037" y="3765470"/>
                </a:lnTo>
                <a:lnTo>
                  <a:pt x="3983037" y="6858000"/>
                </a:lnTo>
                <a:lnTo>
                  <a:pt x="3296920" y="6858000"/>
                </a:lnTo>
                <a:lnTo>
                  <a:pt x="54895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402353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3"/>
          </p:nvPr>
        </p:nvSpPr>
        <p:spPr>
          <a:xfrm>
            <a:off x="6015568" y="0"/>
            <a:ext cx="3128432" cy="5143500"/>
          </a:xfrm>
          <a:custGeom>
            <a:avLst/>
            <a:gdLst>
              <a:gd name="connsiteX0" fmla="*/ 188205 w 4171242"/>
              <a:gd name="connsiteY0" fmla="*/ 0 h 6858000"/>
              <a:gd name="connsiteX1" fmla="*/ 874322 w 4171242"/>
              <a:gd name="connsiteY1" fmla="*/ 0 h 6858000"/>
              <a:gd name="connsiteX2" fmla="*/ 1631242 w 4171242"/>
              <a:gd name="connsiteY2" fmla="*/ 0 h 6858000"/>
              <a:gd name="connsiteX3" fmla="*/ 3622285 w 4171242"/>
              <a:gd name="connsiteY3" fmla="*/ 0 h 6858000"/>
              <a:gd name="connsiteX4" fmla="*/ 4171242 w 4171242"/>
              <a:gd name="connsiteY4" fmla="*/ 0 h 6858000"/>
              <a:gd name="connsiteX5" fmla="*/ 4171242 w 4171242"/>
              <a:gd name="connsiteY5" fmla="*/ 6858000 h 6858000"/>
              <a:gd name="connsiteX6" fmla="*/ 3622285 w 4171242"/>
              <a:gd name="connsiteY6" fmla="*/ 6858000 h 6858000"/>
              <a:gd name="connsiteX7" fmla="*/ 1631242 w 4171242"/>
              <a:gd name="connsiteY7" fmla="*/ 6858000 h 6858000"/>
              <a:gd name="connsiteX8" fmla="*/ 874322 w 4171242"/>
              <a:gd name="connsiteY8" fmla="*/ 6858000 h 6858000"/>
              <a:gd name="connsiteX9" fmla="*/ 188205 w 4171242"/>
              <a:gd name="connsiteY9" fmla="*/ 6858000 h 6858000"/>
              <a:gd name="connsiteX10" fmla="*/ 188205 w 4171242"/>
              <a:gd name="connsiteY10" fmla="*/ 3765470 h 6858000"/>
              <a:gd name="connsiteX11" fmla="*/ 192620 w 4171242"/>
              <a:gd name="connsiteY11" fmla="*/ 3761144 h 6858000"/>
              <a:gd name="connsiteX12" fmla="*/ 97485 w 4171242"/>
              <a:gd name="connsiteY12" fmla="*/ 3664054 h 6858000"/>
              <a:gd name="connsiteX13" fmla="*/ 102392 w 4171242"/>
              <a:gd name="connsiteY13" fmla="*/ 3181593 h 6858000"/>
              <a:gd name="connsiteX14" fmla="*/ 188870 w 4171242"/>
              <a:gd name="connsiteY14" fmla="*/ 3096856 h 6858000"/>
              <a:gd name="connsiteX15" fmla="*/ 188205 w 4171242"/>
              <a:gd name="connsiteY15" fmla="*/ 30961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242" h="6858000">
                <a:moveTo>
                  <a:pt x="188205" y="0"/>
                </a:moveTo>
                <a:lnTo>
                  <a:pt x="874322" y="0"/>
                </a:lnTo>
                <a:lnTo>
                  <a:pt x="1631242" y="0"/>
                </a:lnTo>
                <a:lnTo>
                  <a:pt x="3622285" y="0"/>
                </a:lnTo>
                <a:lnTo>
                  <a:pt x="4171242" y="0"/>
                </a:lnTo>
                <a:lnTo>
                  <a:pt x="4171242" y="6858000"/>
                </a:lnTo>
                <a:lnTo>
                  <a:pt x="3622285" y="6858000"/>
                </a:lnTo>
                <a:lnTo>
                  <a:pt x="1631242" y="6858000"/>
                </a:lnTo>
                <a:lnTo>
                  <a:pt x="874322" y="6858000"/>
                </a:lnTo>
                <a:lnTo>
                  <a:pt x="188205" y="6858000"/>
                </a:lnTo>
                <a:lnTo>
                  <a:pt x="188205" y="3765470"/>
                </a:lnTo>
                <a:lnTo>
                  <a:pt x="192620" y="3761144"/>
                </a:lnTo>
                <a:lnTo>
                  <a:pt x="97485" y="3664054"/>
                </a:lnTo>
                <a:cubicBezTo>
                  <a:pt x="-34388" y="3529472"/>
                  <a:pt x="-32191" y="3313466"/>
                  <a:pt x="102392" y="3181593"/>
                </a:cubicBezTo>
                <a:lnTo>
                  <a:pt x="188870" y="3096856"/>
                </a:lnTo>
                <a:lnTo>
                  <a:pt x="188205" y="30961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992403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12544" cy="51435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285632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>
            <a:spLocks noGrp="1"/>
          </p:cNvSpPr>
          <p:nvPr>
            <p:ph type="pic" sz="quarter" idx="10"/>
          </p:nvPr>
        </p:nvSpPr>
        <p:spPr>
          <a:xfrm>
            <a:off x="4031457" y="0"/>
            <a:ext cx="5112544" cy="25717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>
          <a:xfrm>
            <a:off x="4031457" y="2571750"/>
            <a:ext cx="5112544" cy="257175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724831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6"/>
          <p:cNvSpPr>
            <a:spLocks noGrp="1"/>
          </p:cNvSpPr>
          <p:nvPr>
            <p:ph type="pic" sz="quarter" idx="11"/>
          </p:nvPr>
        </p:nvSpPr>
        <p:spPr>
          <a:xfrm>
            <a:off x="3047048" y="0"/>
            <a:ext cx="3049905" cy="195857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49905" cy="195857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6"/>
          <p:cNvSpPr>
            <a:spLocks noGrp="1"/>
          </p:cNvSpPr>
          <p:nvPr>
            <p:ph type="pic" sz="quarter" idx="13"/>
          </p:nvPr>
        </p:nvSpPr>
        <p:spPr>
          <a:xfrm>
            <a:off x="6094095" y="0"/>
            <a:ext cx="3049905" cy="195857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0892802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kia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15"/>
          </p:nvPr>
        </p:nvSpPr>
        <p:spPr>
          <a:xfrm>
            <a:off x="418119" y="1080000"/>
            <a:ext cx="4010400" cy="356040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tx2"/>
                </a:solidFill>
              </a:defRPr>
            </a:lvl1pPr>
            <a:lvl2pPr marL="460800">
              <a:defRPr sz="1400">
                <a:solidFill>
                  <a:schemeClr val="tx2"/>
                </a:solidFill>
              </a:defRPr>
            </a:lvl2pPr>
            <a:lvl3pPr marL="691200" indent="-230400">
              <a:defRPr sz="1200">
                <a:solidFill>
                  <a:schemeClr val="tx2"/>
                </a:solidFill>
              </a:defRPr>
            </a:lvl3pPr>
            <a:lvl4pPr marL="921600">
              <a:defRPr sz="1000">
                <a:solidFill>
                  <a:schemeClr val="tx2"/>
                </a:solidFill>
              </a:defRPr>
            </a:lvl4pPr>
            <a:lvl5pPr marL="1152000"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4716000" y="1080000"/>
            <a:ext cx="4010400" cy="356040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tx2"/>
                </a:solidFill>
              </a:defRPr>
            </a:lvl1pPr>
            <a:lvl2pPr marL="460800">
              <a:defRPr sz="1400"/>
            </a:lvl2pPr>
            <a:lvl3pPr marL="691200" indent="-230400">
              <a:defRPr sz="1200"/>
            </a:lvl3pPr>
            <a:lvl4pPr marL="921600">
              <a:defRPr sz="1000"/>
            </a:lvl4pPr>
            <a:lvl5pPr marL="1152000">
              <a:defRPr sz="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7600" y="279249"/>
            <a:ext cx="8308800" cy="309600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2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dirty="0"/>
              <a:t>Click to edit secondary headline</a:t>
            </a:r>
          </a:p>
        </p:txBody>
      </p:sp>
      <p:sp>
        <p:nvSpPr>
          <p:cNvPr id="9" name="Footer Placeholder 27"/>
          <p:cNvSpPr txBox="1">
            <a:spLocks/>
          </p:cNvSpPr>
          <p:nvPr userDrawn="1"/>
        </p:nvSpPr>
        <p:spPr>
          <a:xfrm>
            <a:off x="3271920" y="4815840"/>
            <a:ext cx="3525120" cy="12336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ヒラギノ角ゴ Pro W3"/>
                <a:cs typeface="Arial" panose="020B0604020202020204" pitchFamily="34" charset="0"/>
              </a:rPr>
              <a:t>Animated GIF in Product Documentation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ヒラギノ角ゴ Pro W3"/>
                <a:cs typeface="Arial" charset="0"/>
              </a:rPr>
              <a:t>© Nokia 2019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ヒラギノ角ゴ Pro W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6005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6"/>
          <p:cNvSpPr>
            <a:spLocks noGrp="1"/>
          </p:cNvSpPr>
          <p:nvPr>
            <p:ph type="pic" sz="quarter" idx="11"/>
          </p:nvPr>
        </p:nvSpPr>
        <p:spPr>
          <a:xfrm>
            <a:off x="3047048" y="2571750"/>
            <a:ext cx="3049905" cy="195857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0" y="613171"/>
            <a:ext cx="3049905" cy="195857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3"/>
          </p:nvPr>
        </p:nvSpPr>
        <p:spPr>
          <a:xfrm>
            <a:off x="6094095" y="613171"/>
            <a:ext cx="3049905" cy="195857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8164272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7"/>
          <p:cNvSpPr>
            <a:spLocks noGrp="1"/>
          </p:cNvSpPr>
          <p:nvPr>
            <p:ph type="pic" sz="quarter" idx="10"/>
          </p:nvPr>
        </p:nvSpPr>
        <p:spPr>
          <a:xfrm>
            <a:off x="4206955" y="209908"/>
            <a:ext cx="1370885" cy="1370885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9" name="Рисунок 17"/>
          <p:cNvSpPr>
            <a:spLocks noGrp="1"/>
          </p:cNvSpPr>
          <p:nvPr>
            <p:ph type="pic" sz="quarter" idx="11"/>
          </p:nvPr>
        </p:nvSpPr>
        <p:spPr>
          <a:xfrm>
            <a:off x="4206955" y="1886308"/>
            <a:ext cx="1370885" cy="1370885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0" name="Рисунок 17"/>
          <p:cNvSpPr>
            <a:spLocks noGrp="1"/>
          </p:cNvSpPr>
          <p:nvPr>
            <p:ph type="pic" sz="quarter" idx="12"/>
          </p:nvPr>
        </p:nvSpPr>
        <p:spPr>
          <a:xfrm>
            <a:off x="4206955" y="3562708"/>
            <a:ext cx="1370885" cy="1370885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5660098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1402502"/>
          </a:xfrm>
          <a:custGeom>
            <a:avLst/>
            <a:gdLst>
              <a:gd name="connsiteX0" fmla="*/ 0 w 12192000"/>
              <a:gd name="connsiteY0" fmla="*/ 0 h 1870002"/>
              <a:gd name="connsiteX1" fmla="*/ 12192000 w 12192000"/>
              <a:gd name="connsiteY1" fmla="*/ 0 h 1870002"/>
              <a:gd name="connsiteX2" fmla="*/ 12192000 w 12192000"/>
              <a:gd name="connsiteY2" fmla="*/ 1686877 h 1870002"/>
              <a:gd name="connsiteX3" fmla="*/ 6422515 w 12192000"/>
              <a:gd name="connsiteY3" fmla="*/ 1686877 h 1870002"/>
              <a:gd name="connsiteX4" fmla="*/ 6343407 w 12192000"/>
              <a:gd name="connsiteY4" fmla="*/ 1767610 h 1870002"/>
              <a:gd name="connsiteX5" fmla="*/ 5860946 w 12192000"/>
              <a:gd name="connsiteY5" fmla="*/ 1772517 h 1870002"/>
              <a:gd name="connsiteX6" fmla="*/ 5773547 w 12192000"/>
              <a:gd name="connsiteY6" fmla="*/ 1686877 h 1870002"/>
              <a:gd name="connsiteX7" fmla="*/ 0 w 12192000"/>
              <a:gd name="connsiteY7" fmla="*/ 1686877 h 187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870002">
                <a:moveTo>
                  <a:pt x="0" y="0"/>
                </a:moveTo>
                <a:lnTo>
                  <a:pt x="12192000" y="0"/>
                </a:lnTo>
                <a:lnTo>
                  <a:pt x="12192000" y="1686877"/>
                </a:lnTo>
                <a:lnTo>
                  <a:pt x="6422515" y="1686877"/>
                </a:lnTo>
                <a:lnTo>
                  <a:pt x="6343407" y="1767610"/>
                </a:lnTo>
                <a:cubicBezTo>
                  <a:pt x="6211534" y="1902193"/>
                  <a:pt x="5995528" y="1904390"/>
                  <a:pt x="5860946" y="1772517"/>
                </a:cubicBezTo>
                <a:lnTo>
                  <a:pt x="5773547" y="1686877"/>
                </a:lnTo>
                <a:lnTo>
                  <a:pt x="0" y="1686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948530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0"/>
          </p:nvPr>
        </p:nvSpPr>
        <p:spPr>
          <a:xfrm>
            <a:off x="5074920" y="756324"/>
            <a:ext cx="981036" cy="981036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9"/>
          <p:cNvSpPr>
            <a:spLocks noGrp="1"/>
          </p:cNvSpPr>
          <p:nvPr>
            <p:ph type="pic" sz="quarter" idx="11"/>
          </p:nvPr>
        </p:nvSpPr>
        <p:spPr>
          <a:xfrm>
            <a:off x="5074920" y="2089456"/>
            <a:ext cx="981036" cy="981036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2"/>
          </p:nvPr>
        </p:nvSpPr>
        <p:spPr>
          <a:xfrm>
            <a:off x="5074920" y="3422589"/>
            <a:ext cx="981036" cy="981036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3543911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/>
          </p:nvPr>
        </p:nvSpPr>
        <p:spPr>
          <a:xfrm>
            <a:off x="-2381" y="2705100"/>
            <a:ext cx="2287191" cy="2438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10"/>
          <p:cNvSpPr>
            <a:spLocks noGrp="1"/>
          </p:cNvSpPr>
          <p:nvPr>
            <p:ph type="pic" sz="quarter" idx="12"/>
          </p:nvPr>
        </p:nvSpPr>
        <p:spPr>
          <a:xfrm>
            <a:off x="4573191" y="2705099"/>
            <a:ext cx="2287191" cy="2438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11"/>
          </p:nvPr>
        </p:nvSpPr>
        <p:spPr>
          <a:xfrm>
            <a:off x="2284511" y="0"/>
            <a:ext cx="2287191" cy="2438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856809" y="-3860"/>
            <a:ext cx="2287191" cy="24384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6883304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/>
          <p:cNvSpPr>
            <a:spLocks noGrp="1"/>
          </p:cNvSpPr>
          <p:nvPr>
            <p:ph type="pic" sz="quarter" idx="10"/>
          </p:nvPr>
        </p:nvSpPr>
        <p:spPr>
          <a:xfrm>
            <a:off x="1744980" y="1976767"/>
            <a:ext cx="1303020" cy="1311884"/>
          </a:xfrm>
          <a:custGeom>
            <a:avLst/>
            <a:gdLst>
              <a:gd name="connsiteX0" fmla="*/ 848288 w 1737360"/>
              <a:gd name="connsiteY0" fmla="*/ 76 h 1749178"/>
              <a:gd name="connsiteX1" fmla="*/ 1170603 w 1737360"/>
              <a:gd name="connsiteY1" fmla="*/ 126754 h 1749178"/>
              <a:gd name="connsiteX2" fmla="*/ 1601065 w 1737360"/>
              <a:gd name="connsiteY2" fmla="*/ 541812 h 1749178"/>
              <a:gd name="connsiteX3" fmla="*/ 1729545 w 1737360"/>
              <a:gd name="connsiteY3" fmla="*/ 773042 h 1749178"/>
              <a:gd name="connsiteX4" fmla="*/ 1737360 w 1737360"/>
              <a:gd name="connsiteY4" fmla="*/ 841440 h 1749178"/>
              <a:gd name="connsiteX5" fmla="*/ 1737360 w 1737360"/>
              <a:gd name="connsiteY5" fmla="*/ 885632 h 1749178"/>
              <a:gd name="connsiteX6" fmla="*/ 1732693 w 1737360"/>
              <a:gd name="connsiteY6" fmla="*/ 945856 h 1749178"/>
              <a:gd name="connsiteX7" fmla="*/ 1612722 w 1737360"/>
              <a:gd name="connsiteY7" fmla="*/ 1181613 h 1749178"/>
              <a:gd name="connsiteX8" fmla="*/ 1198927 w 1737360"/>
              <a:gd name="connsiteY8" fmla="*/ 1610767 h 1749178"/>
              <a:gd name="connsiteX9" fmla="*/ 559125 w 1737360"/>
              <a:gd name="connsiteY9" fmla="*/ 1622424 h 1749178"/>
              <a:gd name="connsiteX10" fmla="*/ 128663 w 1737360"/>
              <a:gd name="connsiteY10" fmla="*/ 1207366 h 1749178"/>
              <a:gd name="connsiteX11" fmla="*/ 183 w 1737360"/>
              <a:gd name="connsiteY11" fmla="*/ 976136 h 1749178"/>
              <a:gd name="connsiteX12" fmla="*/ 0 w 1737360"/>
              <a:gd name="connsiteY12" fmla="*/ 974532 h 1749178"/>
              <a:gd name="connsiteX13" fmla="*/ 0 w 1737360"/>
              <a:gd name="connsiteY13" fmla="*/ 792603 h 1749178"/>
              <a:gd name="connsiteX14" fmla="*/ 20353 w 1737360"/>
              <a:gd name="connsiteY14" fmla="*/ 719035 h 1749178"/>
              <a:gd name="connsiteX15" fmla="*/ 117006 w 1737360"/>
              <a:gd name="connsiteY15" fmla="*/ 567565 h 1749178"/>
              <a:gd name="connsiteX16" fmla="*/ 530802 w 1737360"/>
              <a:gd name="connsiteY16" fmla="*/ 138411 h 1749178"/>
              <a:gd name="connsiteX17" fmla="*/ 848288 w 1737360"/>
              <a:gd name="connsiteY17" fmla="*/ 76 h 174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7360" h="1749178">
                <a:moveTo>
                  <a:pt x="848288" y="76"/>
                </a:moveTo>
                <a:cubicBezTo>
                  <a:pt x="964070" y="-2034"/>
                  <a:pt x="1080656" y="40026"/>
                  <a:pt x="1170603" y="126754"/>
                </a:cubicBezTo>
                <a:lnTo>
                  <a:pt x="1601065" y="541812"/>
                </a:lnTo>
                <a:cubicBezTo>
                  <a:pt x="1668526" y="606858"/>
                  <a:pt x="1711423" y="687794"/>
                  <a:pt x="1729545" y="773042"/>
                </a:cubicBezTo>
                <a:lnTo>
                  <a:pt x="1737360" y="841440"/>
                </a:lnTo>
                <a:lnTo>
                  <a:pt x="1737360" y="885632"/>
                </a:lnTo>
                <a:lnTo>
                  <a:pt x="1732693" y="945856"/>
                </a:lnTo>
                <a:cubicBezTo>
                  <a:pt x="1717689" y="1031708"/>
                  <a:pt x="1677768" y="1114153"/>
                  <a:pt x="1612722" y="1181613"/>
                </a:cubicBezTo>
                <a:lnTo>
                  <a:pt x="1198927" y="1610767"/>
                </a:lnTo>
                <a:cubicBezTo>
                  <a:pt x="1025470" y="1790662"/>
                  <a:pt x="739020" y="1795881"/>
                  <a:pt x="559125" y="1622424"/>
                </a:cubicBezTo>
                <a:lnTo>
                  <a:pt x="128663" y="1207366"/>
                </a:lnTo>
                <a:cubicBezTo>
                  <a:pt x="61202" y="1142320"/>
                  <a:pt x="18306" y="1061384"/>
                  <a:pt x="183" y="976136"/>
                </a:cubicBezTo>
                <a:lnTo>
                  <a:pt x="0" y="974532"/>
                </a:lnTo>
                <a:lnTo>
                  <a:pt x="0" y="792603"/>
                </a:lnTo>
                <a:lnTo>
                  <a:pt x="20353" y="719035"/>
                </a:lnTo>
                <a:cubicBezTo>
                  <a:pt x="41445" y="664172"/>
                  <a:pt x="73642" y="612539"/>
                  <a:pt x="117006" y="567565"/>
                </a:cubicBezTo>
                <a:lnTo>
                  <a:pt x="530802" y="138411"/>
                </a:lnTo>
                <a:cubicBezTo>
                  <a:pt x="617530" y="48464"/>
                  <a:pt x="732507" y="2185"/>
                  <a:pt x="848288" y="7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1"/>
          </p:nvPr>
        </p:nvSpPr>
        <p:spPr>
          <a:xfrm>
            <a:off x="3920490" y="1976767"/>
            <a:ext cx="1303020" cy="1311884"/>
          </a:xfrm>
          <a:custGeom>
            <a:avLst/>
            <a:gdLst>
              <a:gd name="connsiteX0" fmla="*/ 848288 w 1737360"/>
              <a:gd name="connsiteY0" fmla="*/ 76 h 1749178"/>
              <a:gd name="connsiteX1" fmla="*/ 1170603 w 1737360"/>
              <a:gd name="connsiteY1" fmla="*/ 126754 h 1749178"/>
              <a:gd name="connsiteX2" fmla="*/ 1601065 w 1737360"/>
              <a:gd name="connsiteY2" fmla="*/ 541812 h 1749178"/>
              <a:gd name="connsiteX3" fmla="*/ 1729545 w 1737360"/>
              <a:gd name="connsiteY3" fmla="*/ 773042 h 1749178"/>
              <a:gd name="connsiteX4" fmla="*/ 1737360 w 1737360"/>
              <a:gd name="connsiteY4" fmla="*/ 841440 h 1749178"/>
              <a:gd name="connsiteX5" fmla="*/ 1737360 w 1737360"/>
              <a:gd name="connsiteY5" fmla="*/ 885632 h 1749178"/>
              <a:gd name="connsiteX6" fmla="*/ 1732693 w 1737360"/>
              <a:gd name="connsiteY6" fmla="*/ 945856 h 1749178"/>
              <a:gd name="connsiteX7" fmla="*/ 1612722 w 1737360"/>
              <a:gd name="connsiteY7" fmla="*/ 1181613 h 1749178"/>
              <a:gd name="connsiteX8" fmla="*/ 1198927 w 1737360"/>
              <a:gd name="connsiteY8" fmla="*/ 1610767 h 1749178"/>
              <a:gd name="connsiteX9" fmla="*/ 559125 w 1737360"/>
              <a:gd name="connsiteY9" fmla="*/ 1622424 h 1749178"/>
              <a:gd name="connsiteX10" fmla="*/ 128663 w 1737360"/>
              <a:gd name="connsiteY10" fmla="*/ 1207366 h 1749178"/>
              <a:gd name="connsiteX11" fmla="*/ 183 w 1737360"/>
              <a:gd name="connsiteY11" fmla="*/ 976136 h 1749178"/>
              <a:gd name="connsiteX12" fmla="*/ 0 w 1737360"/>
              <a:gd name="connsiteY12" fmla="*/ 974532 h 1749178"/>
              <a:gd name="connsiteX13" fmla="*/ 0 w 1737360"/>
              <a:gd name="connsiteY13" fmla="*/ 792603 h 1749178"/>
              <a:gd name="connsiteX14" fmla="*/ 20353 w 1737360"/>
              <a:gd name="connsiteY14" fmla="*/ 719035 h 1749178"/>
              <a:gd name="connsiteX15" fmla="*/ 117006 w 1737360"/>
              <a:gd name="connsiteY15" fmla="*/ 567565 h 1749178"/>
              <a:gd name="connsiteX16" fmla="*/ 530802 w 1737360"/>
              <a:gd name="connsiteY16" fmla="*/ 138411 h 1749178"/>
              <a:gd name="connsiteX17" fmla="*/ 848288 w 1737360"/>
              <a:gd name="connsiteY17" fmla="*/ 76 h 174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7360" h="1749178">
                <a:moveTo>
                  <a:pt x="848288" y="76"/>
                </a:moveTo>
                <a:cubicBezTo>
                  <a:pt x="964070" y="-2034"/>
                  <a:pt x="1080656" y="40026"/>
                  <a:pt x="1170603" y="126754"/>
                </a:cubicBezTo>
                <a:lnTo>
                  <a:pt x="1601065" y="541812"/>
                </a:lnTo>
                <a:cubicBezTo>
                  <a:pt x="1668526" y="606858"/>
                  <a:pt x="1711423" y="687794"/>
                  <a:pt x="1729545" y="773042"/>
                </a:cubicBezTo>
                <a:lnTo>
                  <a:pt x="1737360" y="841440"/>
                </a:lnTo>
                <a:lnTo>
                  <a:pt x="1737360" y="885632"/>
                </a:lnTo>
                <a:lnTo>
                  <a:pt x="1732693" y="945856"/>
                </a:lnTo>
                <a:cubicBezTo>
                  <a:pt x="1717689" y="1031708"/>
                  <a:pt x="1677768" y="1114153"/>
                  <a:pt x="1612722" y="1181613"/>
                </a:cubicBezTo>
                <a:lnTo>
                  <a:pt x="1198927" y="1610767"/>
                </a:lnTo>
                <a:cubicBezTo>
                  <a:pt x="1025470" y="1790662"/>
                  <a:pt x="739020" y="1795881"/>
                  <a:pt x="559125" y="1622424"/>
                </a:cubicBezTo>
                <a:lnTo>
                  <a:pt x="128663" y="1207366"/>
                </a:lnTo>
                <a:cubicBezTo>
                  <a:pt x="61202" y="1142320"/>
                  <a:pt x="18306" y="1061384"/>
                  <a:pt x="183" y="976136"/>
                </a:cubicBezTo>
                <a:lnTo>
                  <a:pt x="0" y="974532"/>
                </a:lnTo>
                <a:lnTo>
                  <a:pt x="0" y="792603"/>
                </a:lnTo>
                <a:lnTo>
                  <a:pt x="20353" y="719035"/>
                </a:lnTo>
                <a:cubicBezTo>
                  <a:pt x="41445" y="664172"/>
                  <a:pt x="73642" y="612539"/>
                  <a:pt x="117006" y="567565"/>
                </a:cubicBezTo>
                <a:lnTo>
                  <a:pt x="530802" y="138411"/>
                </a:lnTo>
                <a:cubicBezTo>
                  <a:pt x="617530" y="48464"/>
                  <a:pt x="732507" y="2185"/>
                  <a:pt x="848288" y="7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2"/>
          </p:nvPr>
        </p:nvSpPr>
        <p:spPr>
          <a:xfrm>
            <a:off x="6096000" y="1976767"/>
            <a:ext cx="1303020" cy="1311884"/>
          </a:xfrm>
          <a:custGeom>
            <a:avLst/>
            <a:gdLst>
              <a:gd name="connsiteX0" fmla="*/ 848288 w 1737360"/>
              <a:gd name="connsiteY0" fmla="*/ 76 h 1749178"/>
              <a:gd name="connsiteX1" fmla="*/ 1170603 w 1737360"/>
              <a:gd name="connsiteY1" fmla="*/ 126754 h 1749178"/>
              <a:gd name="connsiteX2" fmla="*/ 1601065 w 1737360"/>
              <a:gd name="connsiteY2" fmla="*/ 541812 h 1749178"/>
              <a:gd name="connsiteX3" fmla="*/ 1729545 w 1737360"/>
              <a:gd name="connsiteY3" fmla="*/ 773042 h 1749178"/>
              <a:gd name="connsiteX4" fmla="*/ 1737360 w 1737360"/>
              <a:gd name="connsiteY4" fmla="*/ 841440 h 1749178"/>
              <a:gd name="connsiteX5" fmla="*/ 1737360 w 1737360"/>
              <a:gd name="connsiteY5" fmla="*/ 885632 h 1749178"/>
              <a:gd name="connsiteX6" fmla="*/ 1732693 w 1737360"/>
              <a:gd name="connsiteY6" fmla="*/ 945856 h 1749178"/>
              <a:gd name="connsiteX7" fmla="*/ 1612722 w 1737360"/>
              <a:gd name="connsiteY7" fmla="*/ 1181613 h 1749178"/>
              <a:gd name="connsiteX8" fmla="*/ 1198927 w 1737360"/>
              <a:gd name="connsiteY8" fmla="*/ 1610767 h 1749178"/>
              <a:gd name="connsiteX9" fmla="*/ 559125 w 1737360"/>
              <a:gd name="connsiteY9" fmla="*/ 1622424 h 1749178"/>
              <a:gd name="connsiteX10" fmla="*/ 128663 w 1737360"/>
              <a:gd name="connsiteY10" fmla="*/ 1207366 h 1749178"/>
              <a:gd name="connsiteX11" fmla="*/ 183 w 1737360"/>
              <a:gd name="connsiteY11" fmla="*/ 976136 h 1749178"/>
              <a:gd name="connsiteX12" fmla="*/ 0 w 1737360"/>
              <a:gd name="connsiteY12" fmla="*/ 974532 h 1749178"/>
              <a:gd name="connsiteX13" fmla="*/ 0 w 1737360"/>
              <a:gd name="connsiteY13" fmla="*/ 792603 h 1749178"/>
              <a:gd name="connsiteX14" fmla="*/ 20353 w 1737360"/>
              <a:gd name="connsiteY14" fmla="*/ 719035 h 1749178"/>
              <a:gd name="connsiteX15" fmla="*/ 117006 w 1737360"/>
              <a:gd name="connsiteY15" fmla="*/ 567565 h 1749178"/>
              <a:gd name="connsiteX16" fmla="*/ 530802 w 1737360"/>
              <a:gd name="connsiteY16" fmla="*/ 138411 h 1749178"/>
              <a:gd name="connsiteX17" fmla="*/ 848288 w 1737360"/>
              <a:gd name="connsiteY17" fmla="*/ 76 h 174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7360" h="1749178">
                <a:moveTo>
                  <a:pt x="848288" y="76"/>
                </a:moveTo>
                <a:cubicBezTo>
                  <a:pt x="964070" y="-2034"/>
                  <a:pt x="1080656" y="40026"/>
                  <a:pt x="1170603" y="126754"/>
                </a:cubicBezTo>
                <a:lnTo>
                  <a:pt x="1601065" y="541812"/>
                </a:lnTo>
                <a:cubicBezTo>
                  <a:pt x="1668526" y="606858"/>
                  <a:pt x="1711423" y="687794"/>
                  <a:pt x="1729545" y="773042"/>
                </a:cubicBezTo>
                <a:lnTo>
                  <a:pt x="1737360" y="841440"/>
                </a:lnTo>
                <a:lnTo>
                  <a:pt x="1737360" y="885632"/>
                </a:lnTo>
                <a:lnTo>
                  <a:pt x="1732693" y="945856"/>
                </a:lnTo>
                <a:cubicBezTo>
                  <a:pt x="1717689" y="1031708"/>
                  <a:pt x="1677768" y="1114153"/>
                  <a:pt x="1612722" y="1181613"/>
                </a:cubicBezTo>
                <a:lnTo>
                  <a:pt x="1198927" y="1610767"/>
                </a:lnTo>
                <a:cubicBezTo>
                  <a:pt x="1025470" y="1790662"/>
                  <a:pt x="739020" y="1795881"/>
                  <a:pt x="559125" y="1622424"/>
                </a:cubicBezTo>
                <a:lnTo>
                  <a:pt x="128663" y="1207366"/>
                </a:lnTo>
                <a:cubicBezTo>
                  <a:pt x="61202" y="1142320"/>
                  <a:pt x="18306" y="1061384"/>
                  <a:pt x="183" y="976136"/>
                </a:cubicBezTo>
                <a:lnTo>
                  <a:pt x="0" y="974532"/>
                </a:lnTo>
                <a:lnTo>
                  <a:pt x="0" y="792603"/>
                </a:lnTo>
                <a:lnTo>
                  <a:pt x="20353" y="719035"/>
                </a:lnTo>
                <a:cubicBezTo>
                  <a:pt x="41445" y="664172"/>
                  <a:pt x="73642" y="612539"/>
                  <a:pt x="117006" y="567565"/>
                </a:cubicBezTo>
                <a:lnTo>
                  <a:pt x="530802" y="138411"/>
                </a:lnTo>
                <a:cubicBezTo>
                  <a:pt x="617530" y="48464"/>
                  <a:pt x="732507" y="2185"/>
                  <a:pt x="848288" y="7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246985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/>
          </p:nvPr>
        </p:nvSpPr>
        <p:spPr>
          <a:xfrm>
            <a:off x="0" y="1676401"/>
            <a:ext cx="2286000" cy="179784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11"/>
          </p:nvPr>
        </p:nvSpPr>
        <p:spPr>
          <a:xfrm>
            <a:off x="2286000" y="1676401"/>
            <a:ext cx="2286000" cy="179784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10"/>
          <p:cNvSpPr>
            <a:spLocks noGrp="1"/>
          </p:cNvSpPr>
          <p:nvPr>
            <p:ph type="pic" sz="quarter" idx="12"/>
          </p:nvPr>
        </p:nvSpPr>
        <p:spPr>
          <a:xfrm>
            <a:off x="4572000" y="1676400"/>
            <a:ext cx="2286000" cy="17978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858000" y="1676399"/>
            <a:ext cx="2286000" cy="179784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3990566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5"/>
          <p:cNvSpPr>
            <a:spLocks noGrp="1"/>
          </p:cNvSpPr>
          <p:nvPr>
            <p:ph type="pic" sz="quarter" idx="13"/>
          </p:nvPr>
        </p:nvSpPr>
        <p:spPr>
          <a:xfrm>
            <a:off x="6015568" y="0"/>
            <a:ext cx="3128432" cy="5143500"/>
          </a:xfrm>
          <a:custGeom>
            <a:avLst/>
            <a:gdLst>
              <a:gd name="connsiteX0" fmla="*/ 188205 w 4171242"/>
              <a:gd name="connsiteY0" fmla="*/ 0 h 6858000"/>
              <a:gd name="connsiteX1" fmla="*/ 874322 w 4171242"/>
              <a:gd name="connsiteY1" fmla="*/ 0 h 6858000"/>
              <a:gd name="connsiteX2" fmla="*/ 1631242 w 4171242"/>
              <a:gd name="connsiteY2" fmla="*/ 0 h 6858000"/>
              <a:gd name="connsiteX3" fmla="*/ 3622285 w 4171242"/>
              <a:gd name="connsiteY3" fmla="*/ 0 h 6858000"/>
              <a:gd name="connsiteX4" fmla="*/ 4171242 w 4171242"/>
              <a:gd name="connsiteY4" fmla="*/ 0 h 6858000"/>
              <a:gd name="connsiteX5" fmla="*/ 4171242 w 4171242"/>
              <a:gd name="connsiteY5" fmla="*/ 6858000 h 6858000"/>
              <a:gd name="connsiteX6" fmla="*/ 3622285 w 4171242"/>
              <a:gd name="connsiteY6" fmla="*/ 6858000 h 6858000"/>
              <a:gd name="connsiteX7" fmla="*/ 1631242 w 4171242"/>
              <a:gd name="connsiteY7" fmla="*/ 6858000 h 6858000"/>
              <a:gd name="connsiteX8" fmla="*/ 874322 w 4171242"/>
              <a:gd name="connsiteY8" fmla="*/ 6858000 h 6858000"/>
              <a:gd name="connsiteX9" fmla="*/ 188205 w 4171242"/>
              <a:gd name="connsiteY9" fmla="*/ 6858000 h 6858000"/>
              <a:gd name="connsiteX10" fmla="*/ 188205 w 4171242"/>
              <a:gd name="connsiteY10" fmla="*/ 3765470 h 6858000"/>
              <a:gd name="connsiteX11" fmla="*/ 192620 w 4171242"/>
              <a:gd name="connsiteY11" fmla="*/ 3761144 h 6858000"/>
              <a:gd name="connsiteX12" fmla="*/ 97485 w 4171242"/>
              <a:gd name="connsiteY12" fmla="*/ 3664054 h 6858000"/>
              <a:gd name="connsiteX13" fmla="*/ 102392 w 4171242"/>
              <a:gd name="connsiteY13" fmla="*/ 3181593 h 6858000"/>
              <a:gd name="connsiteX14" fmla="*/ 188870 w 4171242"/>
              <a:gd name="connsiteY14" fmla="*/ 3096856 h 6858000"/>
              <a:gd name="connsiteX15" fmla="*/ 188205 w 4171242"/>
              <a:gd name="connsiteY15" fmla="*/ 30961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242" h="6858000">
                <a:moveTo>
                  <a:pt x="188205" y="0"/>
                </a:moveTo>
                <a:lnTo>
                  <a:pt x="874322" y="0"/>
                </a:lnTo>
                <a:lnTo>
                  <a:pt x="1631242" y="0"/>
                </a:lnTo>
                <a:lnTo>
                  <a:pt x="3622285" y="0"/>
                </a:lnTo>
                <a:lnTo>
                  <a:pt x="4171242" y="0"/>
                </a:lnTo>
                <a:lnTo>
                  <a:pt x="4171242" y="6858000"/>
                </a:lnTo>
                <a:lnTo>
                  <a:pt x="3622285" y="6858000"/>
                </a:lnTo>
                <a:lnTo>
                  <a:pt x="1631242" y="6858000"/>
                </a:lnTo>
                <a:lnTo>
                  <a:pt x="874322" y="6858000"/>
                </a:lnTo>
                <a:lnTo>
                  <a:pt x="188205" y="6858000"/>
                </a:lnTo>
                <a:lnTo>
                  <a:pt x="188205" y="3765470"/>
                </a:lnTo>
                <a:lnTo>
                  <a:pt x="192620" y="3761144"/>
                </a:lnTo>
                <a:lnTo>
                  <a:pt x="97485" y="3664054"/>
                </a:lnTo>
                <a:cubicBezTo>
                  <a:pt x="-34388" y="3529472"/>
                  <a:pt x="-32191" y="3313466"/>
                  <a:pt x="102392" y="3181593"/>
                </a:cubicBezTo>
                <a:lnTo>
                  <a:pt x="188870" y="3096856"/>
                </a:lnTo>
                <a:lnTo>
                  <a:pt x="188205" y="30961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8" name="Рисунок 17"/>
          <p:cNvSpPr>
            <a:spLocks noGrp="1"/>
          </p:cNvSpPr>
          <p:nvPr>
            <p:ph type="pic" sz="quarter" idx="16"/>
          </p:nvPr>
        </p:nvSpPr>
        <p:spPr>
          <a:xfrm>
            <a:off x="3162300" y="0"/>
            <a:ext cx="2994660" cy="5143500"/>
          </a:xfrm>
          <a:custGeom>
            <a:avLst/>
            <a:gdLst>
              <a:gd name="connsiteX0" fmla="*/ 0 w 3992880"/>
              <a:gd name="connsiteY0" fmla="*/ 0 h 6858000"/>
              <a:gd name="connsiteX1" fmla="*/ 558800 w 3992880"/>
              <a:gd name="connsiteY1" fmla="*/ 0 h 6858000"/>
              <a:gd name="connsiteX2" fmla="*/ 3494723 w 3992880"/>
              <a:gd name="connsiteY2" fmla="*/ 0 h 6858000"/>
              <a:gd name="connsiteX3" fmla="*/ 3992880 w 3992880"/>
              <a:gd name="connsiteY3" fmla="*/ 0 h 6858000"/>
              <a:gd name="connsiteX4" fmla="*/ 3992880 w 3992880"/>
              <a:gd name="connsiteY4" fmla="*/ 3092530 h 6858000"/>
              <a:gd name="connsiteX5" fmla="*/ 3901987 w 3992880"/>
              <a:gd name="connsiteY5" fmla="*/ 3181593 h 6858000"/>
              <a:gd name="connsiteX6" fmla="*/ 3897080 w 3992880"/>
              <a:gd name="connsiteY6" fmla="*/ 3664054 h 6858000"/>
              <a:gd name="connsiteX7" fmla="*/ 3992880 w 3992880"/>
              <a:gd name="connsiteY7" fmla="*/ 3761823 h 6858000"/>
              <a:gd name="connsiteX8" fmla="*/ 3992880 w 3992880"/>
              <a:gd name="connsiteY8" fmla="*/ 6858000 h 6858000"/>
              <a:gd name="connsiteX9" fmla="*/ 3494723 w 3992880"/>
              <a:gd name="connsiteY9" fmla="*/ 6858000 h 6858000"/>
              <a:gd name="connsiteX10" fmla="*/ 558800 w 3992880"/>
              <a:gd name="connsiteY10" fmla="*/ 6858000 h 6858000"/>
              <a:gd name="connsiteX11" fmla="*/ 0 w 399288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2880" h="6858000">
                <a:moveTo>
                  <a:pt x="0" y="0"/>
                </a:moveTo>
                <a:lnTo>
                  <a:pt x="558800" y="0"/>
                </a:lnTo>
                <a:lnTo>
                  <a:pt x="3494723" y="0"/>
                </a:lnTo>
                <a:lnTo>
                  <a:pt x="3992880" y="0"/>
                </a:lnTo>
                <a:lnTo>
                  <a:pt x="3992880" y="3092530"/>
                </a:lnTo>
                <a:lnTo>
                  <a:pt x="3901987" y="3181593"/>
                </a:lnTo>
                <a:cubicBezTo>
                  <a:pt x="3767404" y="3313466"/>
                  <a:pt x="3765207" y="3529472"/>
                  <a:pt x="3897080" y="3664054"/>
                </a:cubicBezTo>
                <a:lnTo>
                  <a:pt x="3992880" y="3761823"/>
                </a:lnTo>
                <a:lnTo>
                  <a:pt x="3992880" y="6858000"/>
                </a:lnTo>
                <a:lnTo>
                  <a:pt x="3494723" y="6858000"/>
                </a:lnTo>
                <a:lnTo>
                  <a:pt x="558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500468"/>
      </p:ext>
    </p:extLst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5562600" y="1569720"/>
            <a:ext cx="2004061" cy="2004061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737166"/>
      </p:ext>
    </p:extLst>
  </p:cSld>
  <p:clrMapOvr>
    <a:masterClrMapping/>
  </p:clrMapOvr>
  <p:transition spd="slow"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11"/>
          <p:cNvSpPr>
            <a:spLocks noGrp="1"/>
          </p:cNvSpPr>
          <p:nvPr>
            <p:ph type="pic" sz="quarter" idx="12"/>
          </p:nvPr>
        </p:nvSpPr>
        <p:spPr>
          <a:xfrm>
            <a:off x="3642360" y="1391946"/>
            <a:ext cx="1859280" cy="1871928"/>
          </a:xfrm>
          <a:custGeom>
            <a:avLst/>
            <a:gdLst>
              <a:gd name="connsiteX0" fmla="*/ 848288 w 1737360"/>
              <a:gd name="connsiteY0" fmla="*/ 76 h 1749178"/>
              <a:gd name="connsiteX1" fmla="*/ 1170603 w 1737360"/>
              <a:gd name="connsiteY1" fmla="*/ 126754 h 1749178"/>
              <a:gd name="connsiteX2" fmla="*/ 1601065 w 1737360"/>
              <a:gd name="connsiteY2" fmla="*/ 541812 h 1749178"/>
              <a:gd name="connsiteX3" fmla="*/ 1729545 w 1737360"/>
              <a:gd name="connsiteY3" fmla="*/ 773042 h 1749178"/>
              <a:gd name="connsiteX4" fmla="*/ 1737360 w 1737360"/>
              <a:gd name="connsiteY4" fmla="*/ 841440 h 1749178"/>
              <a:gd name="connsiteX5" fmla="*/ 1737360 w 1737360"/>
              <a:gd name="connsiteY5" fmla="*/ 885632 h 1749178"/>
              <a:gd name="connsiteX6" fmla="*/ 1732693 w 1737360"/>
              <a:gd name="connsiteY6" fmla="*/ 945856 h 1749178"/>
              <a:gd name="connsiteX7" fmla="*/ 1612722 w 1737360"/>
              <a:gd name="connsiteY7" fmla="*/ 1181613 h 1749178"/>
              <a:gd name="connsiteX8" fmla="*/ 1198927 w 1737360"/>
              <a:gd name="connsiteY8" fmla="*/ 1610767 h 1749178"/>
              <a:gd name="connsiteX9" fmla="*/ 559125 w 1737360"/>
              <a:gd name="connsiteY9" fmla="*/ 1622424 h 1749178"/>
              <a:gd name="connsiteX10" fmla="*/ 128663 w 1737360"/>
              <a:gd name="connsiteY10" fmla="*/ 1207366 h 1749178"/>
              <a:gd name="connsiteX11" fmla="*/ 183 w 1737360"/>
              <a:gd name="connsiteY11" fmla="*/ 976136 h 1749178"/>
              <a:gd name="connsiteX12" fmla="*/ 0 w 1737360"/>
              <a:gd name="connsiteY12" fmla="*/ 974532 h 1749178"/>
              <a:gd name="connsiteX13" fmla="*/ 0 w 1737360"/>
              <a:gd name="connsiteY13" fmla="*/ 792603 h 1749178"/>
              <a:gd name="connsiteX14" fmla="*/ 20353 w 1737360"/>
              <a:gd name="connsiteY14" fmla="*/ 719035 h 1749178"/>
              <a:gd name="connsiteX15" fmla="*/ 117006 w 1737360"/>
              <a:gd name="connsiteY15" fmla="*/ 567565 h 1749178"/>
              <a:gd name="connsiteX16" fmla="*/ 530802 w 1737360"/>
              <a:gd name="connsiteY16" fmla="*/ 138411 h 1749178"/>
              <a:gd name="connsiteX17" fmla="*/ 848288 w 1737360"/>
              <a:gd name="connsiteY17" fmla="*/ 76 h 174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7360" h="1749178">
                <a:moveTo>
                  <a:pt x="848288" y="76"/>
                </a:moveTo>
                <a:cubicBezTo>
                  <a:pt x="964070" y="-2034"/>
                  <a:pt x="1080656" y="40026"/>
                  <a:pt x="1170603" y="126754"/>
                </a:cubicBezTo>
                <a:lnTo>
                  <a:pt x="1601065" y="541812"/>
                </a:lnTo>
                <a:cubicBezTo>
                  <a:pt x="1668526" y="606858"/>
                  <a:pt x="1711423" y="687794"/>
                  <a:pt x="1729545" y="773042"/>
                </a:cubicBezTo>
                <a:lnTo>
                  <a:pt x="1737360" y="841440"/>
                </a:lnTo>
                <a:lnTo>
                  <a:pt x="1737360" y="885632"/>
                </a:lnTo>
                <a:lnTo>
                  <a:pt x="1732693" y="945856"/>
                </a:lnTo>
                <a:cubicBezTo>
                  <a:pt x="1717689" y="1031708"/>
                  <a:pt x="1677768" y="1114153"/>
                  <a:pt x="1612722" y="1181613"/>
                </a:cubicBezTo>
                <a:lnTo>
                  <a:pt x="1198927" y="1610767"/>
                </a:lnTo>
                <a:cubicBezTo>
                  <a:pt x="1025470" y="1790662"/>
                  <a:pt x="739020" y="1795881"/>
                  <a:pt x="559125" y="1622424"/>
                </a:cubicBezTo>
                <a:lnTo>
                  <a:pt x="128663" y="1207366"/>
                </a:lnTo>
                <a:cubicBezTo>
                  <a:pt x="61202" y="1142320"/>
                  <a:pt x="18306" y="1061384"/>
                  <a:pt x="183" y="976136"/>
                </a:cubicBezTo>
                <a:lnTo>
                  <a:pt x="0" y="974532"/>
                </a:lnTo>
                <a:lnTo>
                  <a:pt x="0" y="792603"/>
                </a:lnTo>
                <a:lnTo>
                  <a:pt x="20353" y="719035"/>
                </a:lnTo>
                <a:cubicBezTo>
                  <a:pt x="41445" y="664172"/>
                  <a:pt x="73642" y="612539"/>
                  <a:pt x="117006" y="567565"/>
                </a:cubicBezTo>
                <a:lnTo>
                  <a:pt x="530802" y="138411"/>
                </a:lnTo>
                <a:cubicBezTo>
                  <a:pt x="617530" y="48464"/>
                  <a:pt x="732507" y="2185"/>
                  <a:pt x="848288" y="7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0406421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kia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17600" y="1080000"/>
            <a:ext cx="2592000" cy="35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Font typeface="Arial" pitchFamily="34" charset="0"/>
              <a:buNone/>
              <a:defRPr sz="1400" baseline="0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6120000" y="1080000"/>
            <a:ext cx="2592000" cy="35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1400" baseline="0">
                <a:solidFill>
                  <a:schemeClr val="tx2"/>
                </a:solidFill>
              </a:defRPr>
            </a:lvl1pPr>
            <a:lvl2pPr marL="0" indent="0">
              <a:spcAft>
                <a:spcPts val="600"/>
              </a:spcAft>
              <a:buNone/>
              <a:defRPr sz="1400">
                <a:solidFill>
                  <a:schemeClr val="tx2"/>
                </a:solidFill>
              </a:defRPr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261600" y="1080000"/>
            <a:ext cx="2592000" cy="35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Font typeface="Arial" pitchFamily="34" charset="0"/>
              <a:buNone/>
              <a:defRPr sz="1400" baseline="0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17600" y="279249"/>
            <a:ext cx="8308800" cy="309600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2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dirty="0"/>
              <a:t>Click to edit secondary headline</a:t>
            </a:r>
          </a:p>
        </p:txBody>
      </p:sp>
      <p:sp>
        <p:nvSpPr>
          <p:cNvPr id="10" name="Footer Placeholder 27"/>
          <p:cNvSpPr txBox="1">
            <a:spLocks/>
          </p:cNvSpPr>
          <p:nvPr userDrawn="1"/>
        </p:nvSpPr>
        <p:spPr>
          <a:xfrm>
            <a:off x="3271920" y="4815840"/>
            <a:ext cx="3525120" cy="12336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ヒラギノ角ゴ Pro W3"/>
                <a:cs typeface="Arial" panose="020B0604020202020204" pitchFamily="34" charset="0"/>
              </a:rPr>
              <a:t>Animated GIF in Product Documentation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ヒラギノ角ゴ Pro W3"/>
                <a:cs typeface="Arial" charset="0"/>
              </a:rPr>
              <a:t>© Nokia 2019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ヒラギノ角ゴ Pro W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639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1585913" y="2170510"/>
            <a:ext cx="1202531" cy="8001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14"/>
          <p:cNvSpPr>
            <a:spLocks noGrp="1"/>
          </p:cNvSpPr>
          <p:nvPr>
            <p:ph type="pic" sz="quarter" idx="11"/>
          </p:nvPr>
        </p:nvSpPr>
        <p:spPr>
          <a:xfrm>
            <a:off x="1585912" y="3274783"/>
            <a:ext cx="1202531" cy="8001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7" name="Рисунок 14"/>
          <p:cNvSpPr>
            <a:spLocks noGrp="1"/>
          </p:cNvSpPr>
          <p:nvPr>
            <p:ph type="pic" sz="quarter" idx="12"/>
          </p:nvPr>
        </p:nvSpPr>
        <p:spPr>
          <a:xfrm>
            <a:off x="3171349" y="2170196"/>
            <a:ext cx="1202531" cy="8001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Рисунок 14"/>
          <p:cNvSpPr>
            <a:spLocks noGrp="1"/>
          </p:cNvSpPr>
          <p:nvPr>
            <p:ph type="pic" sz="quarter" idx="13"/>
          </p:nvPr>
        </p:nvSpPr>
        <p:spPr>
          <a:xfrm>
            <a:off x="3171349" y="3274783"/>
            <a:ext cx="1202531" cy="8001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4"/>
          </p:nvPr>
        </p:nvSpPr>
        <p:spPr>
          <a:xfrm>
            <a:off x="4756072" y="2170510"/>
            <a:ext cx="1202531" cy="8001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0" name="Рисунок 14"/>
          <p:cNvSpPr>
            <a:spLocks noGrp="1"/>
          </p:cNvSpPr>
          <p:nvPr>
            <p:ph type="pic" sz="quarter" idx="15"/>
          </p:nvPr>
        </p:nvSpPr>
        <p:spPr>
          <a:xfrm>
            <a:off x="4756072" y="3274783"/>
            <a:ext cx="1202531" cy="8001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16"/>
          </p:nvPr>
        </p:nvSpPr>
        <p:spPr>
          <a:xfrm>
            <a:off x="6341509" y="2170196"/>
            <a:ext cx="1202531" cy="8001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2" name="Рисунок 14"/>
          <p:cNvSpPr>
            <a:spLocks noGrp="1"/>
          </p:cNvSpPr>
          <p:nvPr>
            <p:ph type="pic" sz="quarter" idx="17"/>
          </p:nvPr>
        </p:nvSpPr>
        <p:spPr>
          <a:xfrm>
            <a:off x="6341509" y="3274783"/>
            <a:ext cx="1202531" cy="8001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850712"/>
      </p:ext>
    </p:extLst>
  </p:cSld>
  <p:clrMapOvr>
    <a:masterClrMapping/>
  </p:clrMapOvr>
  <p:transition spd="slow"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1"/>
          <p:cNvSpPr>
            <a:spLocks noGrp="1"/>
          </p:cNvSpPr>
          <p:nvPr>
            <p:ph type="pic" sz="quarter" idx="15"/>
          </p:nvPr>
        </p:nvSpPr>
        <p:spPr>
          <a:xfrm>
            <a:off x="6667028" y="1894502"/>
            <a:ext cx="1345346" cy="1354497"/>
          </a:xfrm>
          <a:custGeom>
            <a:avLst/>
            <a:gdLst>
              <a:gd name="connsiteX0" fmla="*/ 848288 w 1737360"/>
              <a:gd name="connsiteY0" fmla="*/ 76 h 1749178"/>
              <a:gd name="connsiteX1" fmla="*/ 1170603 w 1737360"/>
              <a:gd name="connsiteY1" fmla="*/ 126754 h 1749178"/>
              <a:gd name="connsiteX2" fmla="*/ 1601065 w 1737360"/>
              <a:gd name="connsiteY2" fmla="*/ 541812 h 1749178"/>
              <a:gd name="connsiteX3" fmla="*/ 1729545 w 1737360"/>
              <a:gd name="connsiteY3" fmla="*/ 773042 h 1749178"/>
              <a:gd name="connsiteX4" fmla="*/ 1737360 w 1737360"/>
              <a:gd name="connsiteY4" fmla="*/ 841440 h 1749178"/>
              <a:gd name="connsiteX5" fmla="*/ 1737360 w 1737360"/>
              <a:gd name="connsiteY5" fmla="*/ 885632 h 1749178"/>
              <a:gd name="connsiteX6" fmla="*/ 1732693 w 1737360"/>
              <a:gd name="connsiteY6" fmla="*/ 945856 h 1749178"/>
              <a:gd name="connsiteX7" fmla="*/ 1612722 w 1737360"/>
              <a:gd name="connsiteY7" fmla="*/ 1181613 h 1749178"/>
              <a:gd name="connsiteX8" fmla="*/ 1198927 w 1737360"/>
              <a:gd name="connsiteY8" fmla="*/ 1610767 h 1749178"/>
              <a:gd name="connsiteX9" fmla="*/ 559125 w 1737360"/>
              <a:gd name="connsiteY9" fmla="*/ 1622424 h 1749178"/>
              <a:gd name="connsiteX10" fmla="*/ 128663 w 1737360"/>
              <a:gd name="connsiteY10" fmla="*/ 1207366 h 1749178"/>
              <a:gd name="connsiteX11" fmla="*/ 183 w 1737360"/>
              <a:gd name="connsiteY11" fmla="*/ 976136 h 1749178"/>
              <a:gd name="connsiteX12" fmla="*/ 0 w 1737360"/>
              <a:gd name="connsiteY12" fmla="*/ 974532 h 1749178"/>
              <a:gd name="connsiteX13" fmla="*/ 0 w 1737360"/>
              <a:gd name="connsiteY13" fmla="*/ 792603 h 1749178"/>
              <a:gd name="connsiteX14" fmla="*/ 20353 w 1737360"/>
              <a:gd name="connsiteY14" fmla="*/ 719035 h 1749178"/>
              <a:gd name="connsiteX15" fmla="*/ 117006 w 1737360"/>
              <a:gd name="connsiteY15" fmla="*/ 567565 h 1749178"/>
              <a:gd name="connsiteX16" fmla="*/ 530802 w 1737360"/>
              <a:gd name="connsiteY16" fmla="*/ 138411 h 1749178"/>
              <a:gd name="connsiteX17" fmla="*/ 848288 w 1737360"/>
              <a:gd name="connsiteY17" fmla="*/ 76 h 174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7360" h="1749178">
                <a:moveTo>
                  <a:pt x="848288" y="76"/>
                </a:moveTo>
                <a:cubicBezTo>
                  <a:pt x="964070" y="-2034"/>
                  <a:pt x="1080656" y="40026"/>
                  <a:pt x="1170603" y="126754"/>
                </a:cubicBezTo>
                <a:lnTo>
                  <a:pt x="1601065" y="541812"/>
                </a:lnTo>
                <a:cubicBezTo>
                  <a:pt x="1668526" y="606858"/>
                  <a:pt x="1711423" y="687794"/>
                  <a:pt x="1729545" y="773042"/>
                </a:cubicBezTo>
                <a:lnTo>
                  <a:pt x="1737360" y="841440"/>
                </a:lnTo>
                <a:lnTo>
                  <a:pt x="1737360" y="885632"/>
                </a:lnTo>
                <a:lnTo>
                  <a:pt x="1732693" y="945856"/>
                </a:lnTo>
                <a:cubicBezTo>
                  <a:pt x="1717689" y="1031708"/>
                  <a:pt x="1677768" y="1114153"/>
                  <a:pt x="1612722" y="1181613"/>
                </a:cubicBezTo>
                <a:lnTo>
                  <a:pt x="1198927" y="1610767"/>
                </a:lnTo>
                <a:cubicBezTo>
                  <a:pt x="1025470" y="1790662"/>
                  <a:pt x="739020" y="1795881"/>
                  <a:pt x="559125" y="1622424"/>
                </a:cubicBezTo>
                <a:lnTo>
                  <a:pt x="128663" y="1207366"/>
                </a:lnTo>
                <a:cubicBezTo>
                  <a:pt x="61202" y="1142320"/>
                  <a:pt x="18306" y="1061384"/>
                  <a:pt x="183" y="976136"/>
                </a:cubicBezTo>
                <a:lnTo>
                  <a:pt x="0" y="974532"/>
                </a:lnTo>
                <a:lnTo>
                  <a:pt x="0" y="792603"/>
                </a:lnTo>
                <a:lnTo>
                  <a:pt x="20353" y="719035"/>
                </a:lnTo>
                <a:cubicBezTo>
                  <a:pt x="41445" y="664172"/>
                  <a:pt x="73642" y="612539"/>
                  <a:pt x="117006" y="567565"/>
                </a:cubicBezTo>
                <a:lnTo>
                  <a:pt x="530802" y="138411"/>
                </a:lnTo>
                <a:cubicBezTo>
                  <a:pt x="617530" y="48464"/>
                  <a:pt x="732507" y="2185"/>
                  <a:pt x="848288" y="7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6" name="Рисунок 11"/>
          <p:cNvSpPr>
            <a:spLocks noGrp="1"/>
          </p:cNvSpPr>
          <p:nvPr>
            <p:ph type="pic" sz="quarter" idx="14"/>
          </p:nvPr>
        </p:nvSpPr>
        <p:spPr>
          <a:xfrm>
            <a:off x="4822488" y="1894502"/>
            <a:ext cx="1345346" cy="1354497"/>
          </a:xfrm>
          <a:custGeom>
            <a:avLst/>
            <a:gdLst>
              <a:gd name="connsiteX0" fmla="*/ 848288 w 1737360"/>
              <a:gd name="connsiteY0" fmla="*/ 76 h 1749178"/>
              <a:gd name="connsiteX1" fmla="*/ 1170603 w 1737360"/>
              <a:gd name="connsiteY1" fmla="*/ 126754 h 1749178"/>
              <a:gd name="connsiteX2" fmla="*/ 1601065 w 1737360"/>
              <a:gd name="connsiteY2" fmla="*/ 541812 h 1749178"/>
              <a:gd name="connsiteX3" fmla="*/ 1729545 w 1737360"/>
              <a:gd name="connsiteY3" fmla="*/ 773042 h 1749178"/>
              <a:gd name="connsiteX4" fmla="*/ 1737360 w 1737360"/>
              <a:gd name="connsiteY4" fmla="*/ 841440 h 1749178"/>
              <a:gd name="connsiteX5" fmla="*/ 1737360 w 1737360"/>
              <a:gd name="connsiteY5" fmla="*/ 885632 h 1749178"/>
              <a:gd name="connsiteX6" fmla="*/ 1732693 w 1737360"/>
              <a:gd name="connsiteY6" fmla="*/ 945856 h 1749178"/>
              <a:gd name="connsiteX7" fmla="*/ 1612722 w 1737360"/>
              <a:gd name="connsiteY7" fmla="*/ 1181613 h 1749178"/>
              <a:gd name="connsiteX8" fmla="*/ 1198927 w 1737360"/>
              <a:gd name="connsiteY8" fmla="*/ 1610767 h 1749178"/>
              <a:gd name="connsiteX9" fmla="*/ 559125 w 1737360"/>
              <a:gd name="connsiteY9" fmla="*/ 1622424 h 1749178"/>
              <a:gd name="connsiteX10" fmla="*/ 128663 w 1737360"/>
              <a:gd name="connsiteY10" fmla="*/ 1207366 h 1749178"/>
              <a:gd name="connsiteX11" fmla="*/ 183 w 1737360"/>
              <a:gd name="connsiteY11" fmla="*/ 976136 h 1749178"/>
              <a:gd name="connsiteX12" fmla="*/ 0 w 1737360"/>
              <a:gd name="connsiteY12" fmla="*/ 974532 h 1749178"/>
              <a:gd name="connsiteX13" fmla="*/ 0 w 1737360"/>
              <a:gd name="connsiteY13" fmla="*/ 792603 h 1749178"/>
              <a:gd name="connsiteX14" fmla="*/ 20353 w 1737360"/>
              <a:gd name="connsiteY14" fmla="*/ 719035 h 1749178"/>
              <a:gd name="connsiteX15" fmla="*/ 117006 w 1737360"/>
              <a:gd name="connsiteY15" fmla="*/ 567565 h 1749178"/>
              <a:gd name="connsiteX16" fmla="*/ 530802 w 1737360"/>
              <a:gd name="connsiteY16" fmla="*/ 138411 h 1749178"/>
              <a:gd name="connsiteX17" fmla="*/ 848288 w 1737360"/>
              <a:gd name="connsiteY17" fmla="*/ 76 h 174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7360" h="1749178">
                <a:moveTo>
                  <a:pt x="848288" y="76"/>
                </a:moveTo>
                <a:cubicBezTo>
                  <a:pt x="964070" y="-2034"/>
                  <a:pt x="1080656" y="40026"/>
                  <a:pt x="1170603" y="126754"/>
                </a:cubicBezTo>
                <a:lnTo>
                  <a:pt x="1601065" y="541812"/>
                </a:lnTo>
                <a:cubicBezTo>
                  <a:pt x="1668526" y="606858"/>
                  <a:pt x="1711423" y="687794"/>
                  <a:pt x="1729545" y="773042"/>
                </a:cubicBezTo>
                <a:lnTo>
                  <a:pt x="1737360" y="841440"/>
                </a:lnTo>
                <a:lnTo>
                  <a:pt x="1737360" y="885632"/>
                </a:lnTo>
                <a:lnTo>
                  <a:pt x="1732693" y="945856"/>
                </a:lnTo>
                <a:cubicBezTo>
                  <a:pt x="1717689" y="1031708"/>
                  <a:pt x="1677768" y="1114153"/>
                  <a:pt x="1612722" y="1181613"/>
                </a:cubicBezTo>
                <a:lnTo>
                  <a:pt x="1198927" y="1610767"/>
                </a:lnTo>
                <a:cubicBezTo>
                  <a:pt x="1025470" y="1790662"/>
                  <a:pt x="739020" y="1795881"/>
                  <a:pt x="559125" y="1622424"/>
                </a:cubicBezTo>
                <a:lnTo>
                  <a:pt x="128663" y="1207366"/>
                </a:lnTo>
                <a:cubicBezTo>
                  <a:pt x="61202" y="1142320"/>
                  <a:pt x="18306" y="1061384"/>
                  <a:pt x="183" y="976136"/>
                </a:cubicBezTo>
                <a:lnTo>
                  <a:pt x="0" y="974532"/>
                </a:lnTo>
                <a:lnTo>
                  <a:pt x="0" y="792603"/>
                </a:lnTo>
                <a:lnTo>
                  <a:pt x="20353" y="719035"/>
                </a:lnTo>
                <a:cubicBezTo>
                  <a:pt x="41445" y="664172"/>
                  <a:pt x="73642" y="612539"/>
                  <a:pt x="117006" y="567565"/>
                </a:cubicBezTo>
                <a:lnTo>
                  <a:pt x="530802" y="138411"/>
                </a:lnTo>
                <a:cubicBezTo>
                  <a:pt x="617530" y="48464"/>
                  <a:pt x="732507" y="2185"/>
                  <a:pt x="848288" y="7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12"/>
          </p:nvPr>
        </p:nvSpPr>
        <p:spPr>
          <a:xfrm>
            <a:off x="2977948" y="1891842"/>
            <a:ext cx="1345346" cy="1354497"/>
          </a:xfrm>
          <a:custGeom>
            <a:avLst/>
            <a:gdLst>
              <a:gd name="connsiteX0" fmla="*/ 848288 w 1737360"/>
              <a:gd name="connsiteY0" fmla="*/ 76 h 1749178"/>
              <a:gd name="connsiteX1" fmla="*/ 1170603 w 1737360"/>
              <a:gd name="connsiteY1" fmla="*/ 126754 h 1749178"/>
              <a:gd name="connsiteX2" fmla="*/ 1601065 w 1737360"/>
              <a:gd name="connsiteY2" fmla="*/ 541812 h 1749178"/>
              <a:gd name="connsiteX3" fmla="*/ 1729545 w 1737360"/>
              <a:gd name="connsiteY3" fmla="*/ 773042 h 1749178"/>
              <a:gd name="connsiteX4" fmla="*/ 1737360 w 1737360"/>
              <a:gd name="connsiteY4" fmla="*/ 841440 h 1749178"/>
              <a:gd name="connsiteX5" fmla="*/ 1737360 w 1737360"/>
              <a:gd name="connsiteY5" fmla="*/ 885632 h 1749178"/>
              <a:gd name="connsiteX6" fmla="*/ 1732693 w 1737360"/>
              <a:gd name="connsiteY6" fmla="*/ 945856 h 1749178"/>
              <a:gd name="connsiteX7" fmla="*/ 1612722 w 1737360"/>
              <a:gd name="connsiteY7" fmla="*/ 1181613 h 1749178"/>
              <a:gd name="connsiteX8" fmla="*/ 1198927 w 1737360"/>
              <a:gd name="connsiteY8" fmla="*/ 1610767 h 1749178"/>
              <a:gd name="connsiteX9" fmla="*/ 559125 w 1737360"/>
              <a:gd name="connsiteY9" fmla="*/ 1622424 h 1749178"/>
              <a:gd name="connsiteX10" fmla="*/ 128663 w 1737360"/>
              <a:gd name="connsiteY10" fmla="*/ 1207366 h 1749178"/>
              <a:gd name="connsiteX11" fmla="*/ 183 w 1737360"/>
              <a:gd name="connsiteY11" fmla="*/ 976136 h 1749178"/>
              <a:gd name="connsiteX12" fmla="*/ 0 w 1737360"/>
              <a:gd name="connsiteY12" fmla="*/ 974532 h 1749178"/>
              <a:gd name="connsiteX13" fmla="*/ 0 w 1737360"/>
              <a:gd name="connsiteY13" fmla="*/ 792603 h 1749178"/>
              <a:gd name="connsiteX14" fmla="*/ 20353 w 1737360"/>
              <a:gd name="connsiteY14" fmla="*/ 719035 h 1749178"/>
              <a:gd name="connsiteX15" fmla="*/ 117006 w 1737360"/>
              <a:gd name="connsiteY15" fmla="*/ 567565 h 1749178"/>
              <a:gd name="connsiteX16" fmla="*/ 530802 w 1737360"/>
              <a:gd name="connsiteY16" fmla="*/ 138411 h 1749178"/>
              <a:gd name="connsiteX17" fmla="*/ 848288 w 1737360"/>
              <a:gd name="connsiteY17" fmla="*/ 76 h 174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7360" h="1749178">
                <a:moveTo>
                  <a:pt x="848288" y="76"/>
                </a:moveTo>
                <a:cubicBezTo>
                  <a:pt x="964070" y="-2034"/>
                  <a:pt x="1080656" y="40026"/>
                  <a:pt x="1170603" y="126754"/>
                </a:cubicBezTo>
                <a:lnTo>
                  <a:pt x="1601065" y="541812"/>
                </a:lnTo>
                <a:cubicBezTo>
                  <a:pt x="1668526" y="606858"/>
                  <a:pt x="1711423" y="687794"/>
                  <a:pt x="1729545" y="773042"/>
                </a:cubicBezTo>
                <a:lnTo>
                  <a:pt x="1737360" y="841440"/>
                </a:lnTo>
                <a:lnTo>
                  <a:pt x="1737360" y="885632"/>
                </a:lnTo>
                <a:lnTo>
                  <a:pt x="1732693" y="945856"/>
                </a:lnTo>
                <a:cubicBezTo>
                  <a:pt x="1717689" y="1031708"/>
                  <a:pt x="1677768" y="1114153"/>
                  <a:pt x="1612722" y="1181613"/>
                </a:cubicBezTo>
                <a:lnTo>
                  <a:pt x="1198927" y="1610767"/>
                </a:lnTo>
                <a:cubicBezTo>
                  <a:pt x="1025470" y="1790662"/>
                  <a:pt x="739020" y="1795881"/>
                  <a:pt x="559125" y="1622424"/>
                </a:cubicBezTo>
                <a:lnTo>
                  <a:pt x="128663" y="1207366"/>
                </a:lnTo>
                <a:cubicBezTo>
                  <a:pt x="61202" y="1142320"/>
                  <a:pt x="18306" y="1061384"/>
                  <a:pt x="183" y="976136"/>
                </a:cubicBezTo>
                <a:lnTo>
                  <a:pt x="0" y="974532"/>
                </a:lnTo>
                <a:lnTo>
                  <a:pt x="0" y="792603"/>
                </a:lnTo>
                <a:lnTo>
                  <a:pt x="20353" y="719035"/>
                </a:lnTo>
                <a:cubicBezTo>
                  <a:pt x="41445" y="664172"/>
                  <a:pt x="73642" y="612539"/>
                  <a:pt x="117006" y="567565"/>
                </a:cubicBezTo>
                <a:lnTo>
                  <a:pt x="530802" y="138411"/>
                </a:lnTo>
                <a:cubicBezTo>
                  <a:pt x="617530" y="48464"/>
                  <a:pt x="732507" y="2185"/>
                  <a:pt x="848288" y="7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5" name="Рисунок 11"/>
          <p:cNvSpPr>
            <a:spLocks noGrp="1"/>
          </p:cNvSpPr>
          <p:nvPr>
            <p:ph type="pic" sz="quarter" idx="13"/>
          </p:nvPr>
        </p:nvSpPr>
        <p:spPr>
          <a:xfrm>
            <a:off x="1133407" y="1891842"/>
            <a:ext cx="1345346" cy="1354497"/>
          </a:xfrm>
          <a:custGeom>
            <a:avLst/>
            <a:gdLst>
              <a:gd name="connsiteX0" fmla="*/ 848288 w 1737360"/>
              <a:gd name="connsiteY0" fmla="*/ 76 h 1749178"/>
              <a:gd name="connsiteX1" fmla="*/ 1170603 w 1737360"/>
              <a:gd name="connsiteY1" fmla="*/ 126754 h 1749178"/>
              <a:gd name="connsiteX2" fmla="*/ 1601065 w 1737360"/>
              <a:gd name="connsiteY2" fmla="*/ 541812 h 1749178"/>
              <a:gd name="connsiteX3" fmla="*/ 1729545 w 1737360"/>
              <a:gd name="connsiteY3" fmla="*/ 773042 h 1749178"/>
              <a:gd name="connsiteX4" fmla="*/ 1737360 w 1737360"/>
              <a:gd name="connsiteY4" fmla="*/ 841440 h 1749178"/>
              <a:gd name="connsiteX5" fmla="*/ 1737360 w 1737360"/>
              <a:gd name="connsiteY5" fmla="*/ 885632 h 1749178"/>
              <a:gd name="connsiteX6" fmla="*/ 1732693 w 1737360"/>
              <a:gd name="connsiteY6" fmla="*/ 945856 h 1749178"/>
              <a:gd name="connsiteX7" fmla="*/ 1612722 w 1737360"/>
              <a:gd name="connsiteY7" fmla="*/ 1181613 h 1749178"/>
              <a:gd name="connsiteX8" fmla="*/ 1198927 w 1737360"/>
              <a:gd name="connsiteY8" fmla="*/ 1610767 h 1749178"/>
              <a:gd name="connsiteX9" fmla="*/ 559125 w 1737360"/>
              <a:gd name="connsiteY9" fmla="*/ 1622424 h 1749178"/>
              <a:gd name="connsiteX10" fmla="*/ 128663 w 1737360"/>
              <a:gd name="connsiteY10" fmla="*/ 1207366 h 1749178"/>
              <a:gd name="connsiteX11" fmla="*/ 183 w 1737360"/>
              <a:gd name="connsiteY11" fmla="*/ 976136 h 1749178"/>
              <a:gd name="connsiteX12" fmla="*/ 0 w 1737360"/>
              <a:gd name="connsiteY12" fmla="*/ 974532 h 1749178"/>
              <a:gd name="connsiteX13" fmla="*/ 0 w 1737360"/>
              <a:gd name="connsiteY13" fmla="*/ 792603 h 1749178"/>
              <a:gd name="connsiteX14" fmla="*/ 20353 w 1737360"/>
              <a:gd name="connsiteY14" fmla="*/ 719035 h 1749178"/>
              <a:gd name="connsiteX15" fmla="*/ 117006 w 1737360"/>
              <a:gd name="connsiteY15" fmla="*/ 567565 h 1749178"/>
              <a:gd name="connsiteX16" fmla="*/ 530802 w 1737360"/>
              <a:gd name="connsiteY16" fmla="*/ 138411 h 1749178"/>
              <a:gd name="connsiteX17" fmla="*/ 848288 w 1737360"/>
              <a:gd name="connsiteY17" fmla="*/ 76 h 174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7360" h="1749178">
                <a:moveTo>
                  <a:pt x="848288" y="76"/>
                </a:moveTo>
                <a:cubicBezTo>
                  <a:pt x="964070" y="-2034"/>
                  <a:pt x="1080656" y="40026"/>
                  <a:pt x="1170603" y="126754"/>
                </a:cubicBezTo>
                <a:lnTo>
                  <a:pt x="1601065" y="541812"/>
                </a:lnTo>
                <a:cubicBezTo>
                  <a:pt x="1668526" y="606858"/>
                  <a:pt x="1711423" y="687794"/>
                  <a:pt x="1729545" y="773042"/>
                </a:cubicBezTo>
                <a:lnTo>
                  <a:pt x="1737360" y="841440"/>
                </a:lnTo>
                <a:lnTo>
                  <a:pt x="1737360" y="885632"/>
                </a:lnTo>
                <a:lnTo>
                  <a:pt x="1732693" y="945856"/>
                </a:lnTo>
                <a:cubicBezTo>
                  <a:pt x="1717689" y="1031708"/>
                  <a:pt x="1677768" y="1114153"/>
                  <a:pt x="1612722" y="1181613"/>
                </a:cubicBezTo>
                <a:lnTo>
                  <a:pt x="1198927" y="1610767"/>
                </a:lnTo>
                <a:cubicBezTo>
                  <a:pt x="1025470" y="1790662"/>
                  <a:pt x="739020" y="1795881"/>
                  <a:pt x="559125" y="1622424"/>
                </a:cubicBezTo>
                <a:lnTo>
                  <a:pt x="128663" y="1207366"/>
                </a:lnTo>
                <a:cubicBezTo>
                  <a:pt x="61202" y="1142320"/>
                  <a:pt x="18306" y="1061384"/>
                  <a:pt x="183" y="976136"/>
                </a:cubicBezTo>
                <a:lnTo>
                  <a:pt x="0" y="974532"/>
                </a:lnTo>
                <a:lnTo>
                  <a:pt x="0" y="792603"/>
                </a:lnTo>
                <a:lnTo>
                  <a:pt x="20353" y="719035"/>
                </a:lnTo>
                <a:cubicBezTo>
                  <a:pt x="41445" y="664172"/>
                  <a:pt x="73642" y="612539"/>
                  <a:pt x="117006" y="567565"/>
                </a:cubicBezTo>
                <a:lnTo>
                  <a:pt x="530802" y="138411"/>
                </a:lnTo>
                <a:cubicBezTo>
                  <a:pt x="617530" y="48464"/>
                  <a:pt x="732507" y="2185"/>
                  <a:pt x="848288" y="7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6747722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1791122"/>
          </a:xfrm>
          <a:custGeom>
            <a:avLst/>
            <a:gdLst>
              <a:gd name="connsiteX0" fmla="*/ 0 w 12192000"/>
              <a:gd name="connsiteY0" fmla="*/ 0 h 2388162"/>
              <a:gd name="connsiteX1" fmla="*/ 12192000 w 12192000"/>
              <a:gd name="connsiteY1" fmla="*/ 0 h 2388162"/>
              <a:gd name="connsiteX2" fmla="*/ 12192000 w 12192000"/>
              <a:gd name="connsiteY2" fmla="*/ 518160 h 2388162"/>
              <a:gd name="connsiteX3" fmla="*/ 12192000 w 12192000"/>
              <a:gd name="connsiteY3" fmla="*/ 609600 h 2388162"/>
              <a:gd name="connsiteX4" fmla="*/ 12192000 w 12192000"/>
              <a:gd name="connsiteY4" fmla="*/ 2205037 h 2388162"/>
              <a:gd name="connsiteX5" fmla="*/ 6422515 w 12192000"/>
              <a:gd name="connsiteY5" fmla="*/ 2205037 h 2388162"/>
              <a:gd name="connsiteX6" fmla="*/ 6343407 w 12192000"/>
              <a:gd name="connsiteY6" fmla="*/ 2285770 h 2388162"/>
              <a:gd name="connsiteX7" fmla="*/ 5860946 w 12192000"/>
              <a:gd name="connsiteY7" fmla="*/ 2290677 h 2388162"/>
              <a:gd name="connsiteX8" fmla="*/ 5773547 w 12192000"/>
              <a:gd name="connsiteY8" fmla="*/ 2205037 h 2388162"/>
              <a:gd name="connsiteX9" fmla="*/ 0 w 12192000"/>
              <a:gd name="connsiteY9" fmla="*/ 2205037 h 2388162"/>
              <a:gd name="connsiteX10" fmla="*/ 0 w 12192000"/>
              <a:gd name="connsiteY10" fmla="*/ 609600 h 2388162"/>
              <a:gd name="connsiteX11" fmla="*/ 0 w 12192000"/>
              <a:gd name="connsiteY11" fmla="*/ 518160 h 238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2388162">
                <a:moveTo>
                  <a:pt x="0" y="0"/>
                </a:moveTo>
                <a:lnTo>
                  <a:pt x="12192000" y="0"/>
                </a:lnTo>
                <a:lnTo>
                  <a:pt x="12192000" y="518160"/>
                </a:lnTo>
                <a:lnTo>
                  <a:pt x="12192000" y="609600"/>
                </a:lnTo>
                <a:lnTo>
                  <a:pt x="12192000" y="2205037"/>
                </a:lnTo>
                <a:lnTo>
                  <a:pt x="6422515" y="2205037"/>
                </a:lnTo>
                <a:lnTo>
                  <a:pt x="6343407" y="2285770"/>
                </a:lnTo>
                <a:cubicBezTo>
                  <a:pt x="6211534" y="2420353"/>
                  <a:pt x="5995528" y="2422550"/>
                  <a:pt x="5860946" y="2290677"/>
                </a:cubicBezTo>
                <a:lnTo>
                  <a:pt x="5773547" y="2205037"/>
                </a:lnTo>
                <a:lnTo>
                  <a:pt x="0" y="2205037"/>
                </a:lnTo>
                <a:lnTo>
                  <a:pt x="0" y="609600"/>
                </a:lnTo>
                <a:lnTo>
                  <a:pt x="0" y="5181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69410"/>
      </p:ext>
    </p:extLst>
  </p:cSld>
  <p:clrMapOvr>
    <a:masterClrMapping/>
  </p:clrMapOvr>
  <p:transition spd="slow"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0"/>
          <p:cNvSpPr>
            <a:spLocks noGrp="1"/>
          </p:cNvSpPr>
          <p:nvPr>
            <p:ph type="pic" sz="quarter" idx="11"/>
          </p:nvPr>
        </p:nvSpPr>
        <p:spPr>
          <a:xfrm>
            <a:off x="573123" y="1905009"/>
            <a:ext cx="1783232" cy="24640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0"/>
          </p:nvPr>
        </p:nvSpPr>
        <p:spPr>
          <a:xfrm>
            <a:off x="2643814" y="1905009"/>
            <a:ext cx="1783232" cy="24640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10"/>
          <p:cNvSpPr>
            <a:spLocks noGrp="1"/>
          </p:cNvSpPr>
          <p:nvPr>
            <p:ph type="pic" sz="quarter" idx="12"/>
          </p:nvPr>
        </p:nvSpPr>
        <p:spPr>
          <a:xfrm>
            <a:off x="4714505" y="1905009"/>
            <a:ext cx="1783232" cy="24640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785196" y="1905009"/>
            <a:ext cx="1783232" cy="246409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1025556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2599107" y="606057"/>
            <a:ext cx="1882379" cy="188237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1"/>
          </p:nvPr>
        </p:nvSpPr>
        <p:spPr>
          <a:xfrm>
            <a:off x="2599107" y="2674090"/>
            <a:ext cx="1882379" cy="188237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2"/>
          </p:nvPr>
        </p:nvSpPr>
        <p:spPr>
          <a:xfrm>
            <a:off x="4659165" y="606057"/>
            <a:ext cx="1882379" cy="188237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4659165" y="2674090"/>
            <a:ext cx="1882379" cy="188237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520153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1068102" y="1037116"/>
            <a:ext cx="1403747" cy="1402556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1"/>
          </p:nvPr>
        </p:nvSpPr>
        <p:spPr>
          <a:xfrm>
            <a:off x="1068102" y="2754274"/>
            <a:ext cx="1403747" cy="1402556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2"/>
          </p:nvPr>
        </p:nvSpPr>
        <p:spPr>
          <a:xfrm>
            <a:off x="2825132" y="1037116"/>
            <a:ext cx="1403747" cy="1402556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2825132" y="2754274"/>
            <a:ext cx="1403747" cy="1402556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3314908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6"/>
          <p:cNvSpPr>
            <a:spLocks noGrp="1"/>
          </p:cNvSpPr>
          <p:nvPr>
            <p:ph type="pic" sz="quarter" idx="10"/>
          </p:nvPr>
        </p:nvSpPr>
        <p:spPr>
          <a:xfrm>
            <a:off x="4832028" y="1037116"/>
            <a:ext cx="1403747" cy="1402556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1"/>
          </p:nvPr>
        </p:nvSpPr>
        <p:spPr>
          <a:xfrm>
            <a:off x="4832028" y="2754274"/>
            <a:ext cx="1403747" cy="1402556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2"/>
          </p:nvPr>
        </p:nvSpPr>
        <p:spPr>
          <a:xfrm>
            <a:off x="6589058" y="1037116"/>
            <a:ext cx="1403747" cy="1402556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3"/>
          </p:nvPr>
        </p:nvSpPr>
        <p:spPr>
          <a:xfrm>
            <a:off x="6589058" y="2754274"/>
            <a:ext cx="1403747" cy="1402556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6350193"/>
      </p:ext>
    </p:extLst>
  </p:cSld>
  <p:clrMapOvr>
    <a:masterClrMapping/>
  </p:clrMapOvr>
  <p:transition spd="slow">
    <p:cover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2791407" y="1778628"/>
            <a:ext cx="1690688" cy="10846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Рисунок 2"/>
          <p:cNvSpPr>
            <a:spLocks noGrp="1"/>
          </p:cNvSpPr>
          <p:nvPr>
            <p:ph type="pic" sz="quarter" idx="11"/>
          </p:nvPr>
        </p:nvSpPr>
        <p:spPr>
          <a:xfrm>
            <a:off x="2791407" y="3009346"/>
            <a:ext cx="1690688" cy="10846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2"/>
          </p:nvPr>
        </p:nvSpPr>
        <p:spPr>
          <a:xfrm>
            <a:off x="4652104" y="1778628"/>
            <a:ext cx="1690688" cy="10846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3"/>
          </p:nvPr>
        </p:nvSpPr>
        <p:spPr>
          <a:xfrm>
            <a:off x="4652104" y="3009345"/>
            <a:ext cx="1690688" cy="10846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4"/>
          </p:nvPr>
        </p:nvSpPr>
        <p:spPr>
          <a:xfrm>
            <a:off x="6512802" y="1778628"/>
            <a:ext cx="1690688" cy="10846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5"/>
          </p:nvPr>
        </p:nvSpPr>
        <p:spPr>
          <a:xfrm>
            <a:off x="6512802" y="3009345"/>
            <a:ext cx="1690688" cy="10846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6"/>
          </p:nvPr>
        </p:nvSpPr>
        <p:spPr>
          <a:xfrm>
            <a:off x="930709" y="1778628"/>
            <a:ext cx="1690688" cy="10846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7"/>
          </p:nvPr>
        </p:nvSpPr>
        <p:spPr>
          <a:xfrm>
            <a:off x="930709" y="3009345"/>
            <a:ext cx="1690688" cy="108466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8901809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/>
          <p:cNvSpPr>
            <a:spLocks noGrp="1"/>
          </p:cNvSpPr>
          <p:nvPr>
            <p:ph type="pic" sz="quarter" idx="10"/>
          </p:nvPr>
        </p:nvSpPr>
        <p:spPr>
          <a:xfrm>
            <a:off x="3660023" y="1794576"/>
            <a:ext cx="1823955" cy="135031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2"/>
          </p:nvPr>
        </p:nvSpPr>
        <p:spPr>
          <a:xfrm>
            <a:off x="5879569" y="1794576"/>
            <a:ext cx="1823955" cy="135031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6"/>
          </p:nvPr>
        </p:nvSpPr>
        <p:spPr>
          <a:xfrm>
            <a:off x="1440476" y="1794576"/>
            <a:ext cx="1823955" cy="135031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9397599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"/>
          <p:cNvSpPr>
            <a:spLocks noGrp="1"/>
          </p:cNvSpPr>
          <p:nvPr>
            <p:ph type="pic" sz="quarter" idx="17"/>
          </p:nvPr>
        </p:nvSpPr>
        <p:spPr>
          <a:xfrm>
            <a:off x="3483374" y="3317359"/>
            <a:ext cx="2177252" cy="12759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9"/>
          </p:nvPr>
        </p:nvSpPr>
        <p:spPr>
          <a:xfrm>
            <a:off x="1306122" y="2041452"/>
            <a:ext cx="2177252" cy="12759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20"/>
          </p:nvPr>
        </p:nvSpPr>
        <p:spPr>
          <a:xfrm>
            <a:off x="5660626" y="2041451"/>
            <a:ext cx="2177252" cy="127590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334620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kia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5"/>
          </p:nvPr>
        </p:nvSpPr>
        <p:spPr>
          <a:xfrm>
            <a:off x="418119" y="1080000"/>
            <a:ext cx="2592000" cy="356040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tx2"/>
                </a:solidFill>
              </a:defRPr>
            </a:lvl1pPr>
            <a:lvl2pPr marL="460800">
              <a:defRPr sz="1400"/>
            </a:lvl2pPr>
            <a:lvl3pPr marL="691200" indent="-230400">
              <a:defRPr sz="1200"/>
            </a:lvl3pPr>
            <a:lvl4pPr marL="921600">
              <a:defRPr sz="1000"/>
            </a:lvl4pPr>
            <a:lvl5pPr marL="1152000">
              <a:defRPr sz="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9"/>
          </p:nvPr>
        </p:nvSpPr>
        <p:spPr>
          <a:xfrm>
            <a:off x="3261600" y="1080000"/>
            <a:ext cx="2592000" cy="356040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tx2"/>
                </a:solidFill>
              </a:defRPr>
            </a:lvl1pPr>
            <a:lvl2pPr marL="460800">
              <a:defRPr sz="1400"/>
            </a:lvl2pPr>
            <a:lvl3pPr marL="691200" indent="-230400">
              <a:defRPr sz="1200"/>
            </a:lvl3pPr>
            <a:lvl4pPr marL="921600">
              <a:defRPr sz="1000"/>
            </a:lvl4pPr>
            <a:lvl5pPr marL="1152000">
              <a:defRPr sz="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20"/>
          </p:nvPr>
        </p:nvSpPr>
        <p:spPr>
          <a:xfrm>
            <a:off x="6120000" y="1080000"/>
            <a:ext cx="2592000" cy="356040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tx2"/>
                </a:solidFill>
              </a:defRPr>
            </a:lvl1pPr>
            <a:lvl2pPr marL="460800">
              <a:defRPr sz="1400"/>
            </a:lvl2pPr>
            <a:lvl3pPr marL="691200" indent="-230400">
              <a:defRPr sz="1200"/>
            </a:lvl3pPr>
            <a:lvl4pPr marL="921600">
              <a:defRPr sz="1000"/>
            </a:lvl4pPr>
            <a:lvl5pPr marL="1152000">
              <a:defRPr sz="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7600" y="279249"/>
            <a:ext cx="8308800" cy="309600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2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dirty="0"/>
              <a:t>Click to edit secondary headline</a:t>
            </a:r>
          </a:p>
        </p:txBody>
      </p:sp>
      <p:sp>
        <p:nvSpPr>
          <p:cNvPr id="8" name="Footer Placeholder 27"/>
          <p:cNvSpPr txBox="1">
            <a:spLocks/>
          </p:cNvSpPr>
          <p:nvPr userDrawn="1"/>
        </p:nvSpPr>
        <p:spPr>
          <a:xfrm>
            <a:off x="3271920" y="4815840"/>
            <a:ext cx="3525120" cy="12336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ヒラギノ角ゴ Pro W3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ヒラギノ角ゴ Pro W3"/>
                <a:cs typeface="Arial" panose="020B0604020202020204" pitchFamily="34" charset="0"/>
              </a:rPr>
              <a:t>Animated GIF in Product Documentation © Nokia 2019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ヒラギノ角ゴ Pro W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0137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/>
          <p:cNvSpPr>
            <a:spLocks noGrp="1"/>
          </p:cNvSpPr>
          <p:nvPr>
            <p:ph type="pic" sz="quarter" idx="19"/>
          </p:nvPr>
        </p:nvSpPr>
        <p:spPr>
          <a:xfrm>
            <a:off x="0" y="2087879"/>
            <a:ext cx="2266688" cy="15278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20"/>
          </p:nvPr>
        </p:nvSpPr>
        <p:spPr>
          <a:xfrm>
            <a:off x="2266687" y="3615690"/>
            <a:ext cx="2305313" cy="15278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21"/>
          </p:nvPr>
        </p:nvSpPr>
        <p:spPr>
          <a:xfrm>
            <a:off x="4572000" y="2087879"/>
            <a:ext cx="2305313" cy="15278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22"/>
          </p:nvPr>
        </p:nvSpPr>
        <p:spPr>
          <a:xfrm>
            <a:off x="6877312" y="3615690"/>
            <a:ext cx="2266688" cy="152781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6975192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9"/>
          <p:cNvSpPr>
            <a:spLocks noGrp="1"/>
          </p:cNvSpPr>
          <p:nvPr>
            <p:ph type="pic" sz="quarter" idx="11"/>
          </p:nvPr>
        </p:nvSpPr>
        <p:spPr>
          <a:xfrm>
            <a:off x="1896504" y="664169"/>
            <a:ext cx="1783556" cy="249674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0"/>
          </p:nvPr>
        </p:nvSpPr>
        <p:spPr>
          <a:xfrm>
            <a:off x="3680223" y="664369"/>
            <a:ext cx="1783556" cy="249674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2"/>
          </p:nvPr>
        </p:nvSpPr>
        <p:spPr>
          <a:xfrm>
            <a:off x="5463454" y="663840"/>
            <a:ext cx="1783556" cy="249674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68334"/>
      </p:ext>
    </p:extLst>
  </p:cSld>
  <p:clrMapOvr>
    <a:masterClrMapping/>
  </p:clrMapOvr>
  <p:transition spd="slow">
    <p:cover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6570921" y="0"/>
            <a:ext cx="2573079" cy="25687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1"/>
          </p:nvPr>
        </p:nvSpPr>
        <p:spPr>
          <a:xfrm>
            <a:off x="6570921" y="2568736"/>
            <a:ext cx="2573079" cy="25747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2"/>
          </p:nvPr>
        </p:nvSpPr>
        <p:spPr>
          <a:xfrm>
            <a:off x="3997842" y="2568736"/>
            <a:ext cx="2573079" cy="25747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3997842" y="0"/>
            <a:ext cx="2573079" cy="25687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6"/>
          <p:cNvSpPr>
            <a:spLocks noGrp="1"/>
          </p:cNvSpPr>
          <p:nvPr>
            <p:ph type="pic" sz="quarter" idx="14"/>
          </p:nvPr>
        </p:nvSpPr>
        <p:spPr>
          <a:xfrm>
            <a:off x="0" y="2568736"/>
            <a:ext cx="3997842" cy="257476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5605934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6"/>
          <p:cNvSpPr>
            <a:spLocks noGrp="1"/>
          </p:cNvSpPr>
          <p:nvPr>
            <p:ph type="pic" sz="quarter" idx="10"/>
          </p:nvPr>
        </p:nvSpPr>
        <p:spPr>
          <a:xfrm>
            <a:off x="2573079" y="0"/>
            <a:ext cx="2573079" cy="25687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1"/>
          </p:nvPr>
        </p:nvSpPr>
        <p:spPr>
          <a:xfrm>
            <a:off x="2573079" y="2568736"/>
            <a:ext cx="2573079" cy="25747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2"/>
          </p:nvPr>
        </p:nvSpPr>
        <p:spPr>
          <a:xfrm>
            <a:off x="0" y="2568736"/>
            <a:ext cx="2573079" cy="25747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573079" cy="25687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4"/>
          </p:nvPr>
        </p:nvSpPr>
        <p:spPr>
          <a:xfrm>
            <a:off x="5146158" y="0"/>
            <a:ext cx="3997842" cy="256873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6966189"/>
      </p:ext>
    </p:extLst>
  </p:cSld>
  <p:clrMapOvr>
    <a:masterClrMapping/>
  </p:clrMapOvr>
  <p:transition spd="slow">
    <p:cover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151514" y="2942559"/>
            <a:ext cx="2113221" cy="17384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2"/>
          </p:nvPr>
        </p:nvSpPr>
        <p:spPr>
          <a:xfrm>
            <a:off x="151514" y="528970"/>
            <a:ext cx="2113222" cy="22939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2392326" y="528970"/>
            <a:ext cx="2113221" cy="17384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6"/>
          <p:cNvSpPr>
            <a:spLocks noGrp="1"/>
          </p:cNvSpPr>
          <p:nvPr>
            <p:ph type="pic" sz="quarter" idx="14"/>
          </p:nvPr>
        </p:nvSpPr>
        <p:spPr>
          <a:xfrm>
            <a:off x="2392326" y="2387009"/>
            <a:ext cx="2113222" cy="22939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6"/>
          <p:cNvSpPr>
            <a:spLocks noGrp="1"/>
          </p:cNvSpPr>
          <p:nvPr>
            <p:ph type="pic" sz="quarter" idx="15"/>
          </p:nvPr>
        </p:nvSpPr>
        <p:spPr>
          <a:xfrm>
            <a:off x="4633138" y="2942559"/>
            <a:ext cx="2113221" cy="17384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6"/>
          <p:cNvSpPr>
            <a:spLocks noGrp="1"/>
          </p:cNvSpPr>
          <p:nvPr>
            <p:ph type="pic" sz="quarter" idx="16"/>
          </p:nvPr>
        </p:nvSpPr>
        <p:spPr>
          <a:xfrm>
            <a:off x="4633137" y="528970"/>
            <a:ext cx="2113222" cy="22939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Рисунок 6"/>
          <p:cNvSpPr>
            <a:spLocks noGrp="1"/>
          </p:cNvSpPr>
          <p:nvPr>
            <p:ph type="pic" sz="quarter" idx="17"/>
          </p:nvPr>
        </p:nvSpPr>
        <p:spPr>
          <a:xfrm>
            <a:off x="6873948" y="528970"/>
            <a:ext cx="2113221" cy="17384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Рисунок 6"/>
          <p:cNvSpPr>
            <a:spLocks noGrp="1"/>
          </p:cNvSpPr>
          <p:nvPr>
            <p:ph type="pic" sz="quarter" idx="18"/>
          </p:nvPr>
        </p:nvSpPr>
        <p:spPr>
          <a:xfrm>
            <a:off x="6873948" y="2387009"/>
            <a:ext cx="2113222" cy="229397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911589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0"/>
          <p:cNvSpPr>
            <a:spLocks noGrp="1"/>
          </p:cNvSpPr>
          <p:nvPr>
            <p:ph type="pic" sz="quarter" idx="11"/>
          </p:nvPr>
        </p:nvSpPr>
        <p:spPr>
          <a:xfrm>
            <a:off x="2363085" y="1996132"/>
            <a:ext cx="1507166" cy="236042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10"/>
          <p:cNvSpPr>
            <a:spLocks noGrp="1"/>
          </p:cNvSpPr>
          <p:nvPr>
            <p:ph type="pic" sz="quarter" idx="12"/>
          </p:nvPr>
        </p:nvSpPr>
        <p:spPr>
          <a:xfrm>
            <a:off x="717697" y="3301408"/>
            <a:ext cx="1507166" cy="10551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0"/>
          </p:nvPr>
        </p:nvSpPr>
        <p:spPr>
          <a:xfrm>
            <a:off x="717698" y="786940"/>
            <a:ext cx="1507166" cy="236042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13"/>
          </p:nvPr>
        </p:nvSpPr>
        <p:spPr>
          <a:xfrm>
            <a:off x="2363085" y="786940"/>
            <a:ext cx="1507166" cy="105515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992467"/>
      </p:ext>
    </p:extLst>
  </p:cSld>
  <p:clrMapOvr>
    <a:masterClrMapping/>
  </p:clrMapOvr>
  <p:transition spd="slow">
    <p:cover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10"/>
          <p:cNvSpPr>
            <a:spLocks noGrp="1"/>
          </p:cNvSpPr>
          <p:nvPr>
            <p:ph type="pic" sz="quarter" idx="14"/>
          </p:nvPr>
        </p:nvSpPr>
        <p:spPr>
          <a:xfrm>
            <a:off x="6871290" y="1996132"/>
            <a:ext cx="1507166" cy="236042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5"/>
          </p:nvPr>
        </p:nvSpPr>
        <p:spPr>
          <a:xfrm>
            <a:off x="5225902" y="3205325"/>
            <a:ext cx="1507166" cy="11512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10"/>
          <p:cNvSpPr>
            <a:spLocks noGrp="1"/>
          </p:cNvSpPr>
          <p:nvPr>
            <p:ph type="pic" sz="quarter" idx="17"/>
          </p:nvPr>
        </p:nvSpPr>
        <p:spPr>
          <a:xfrm>
            <a:off x="6871290" y="786940"/>
            <a:ext cx="1507166" cy="10551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Рисунок 10"/>
          <p:cNvSpPr>
            <a:spLocks noGrp="1"/>
          </p:cNvSpPr>
          <p:nvPr>
            <p:ph type="pic" sz="quarter" idx="19"/>
          </p:nvPr>
        </p:nvSpPr>
        <p:spPr>
          <a:xfrm>
            <a:off x="5225902" y="786939"/>
            <a:ext cx="1507166" cy="10551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7" name="Рисунок 10"/>
          <p:cNvSpPr>
            <a:spLocks noGrp="1"/>
          </p:cNvSpPr>
          <p:nvPr>
            <p:ph type="pic" sz="quarter" idx="20"/>
          </p:nvPr>
        </p:nvSpPr>
        <p:spPr>
          <a:xfrm>
            <a:off x="5225902" y="1996132"/>
            <a:ext cx="1507166" cy="105515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684833"/>
      </p:ext>
    </p:extLst>
  </p:cSld>
  <p:clrMapOvr>
    <a:masterClrMapping/>
  </p:clrMapOvr>
  <p:transition spd="slow">
    <p:cover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5"/>
          <p:cNvSpPr>
            <a:spLocks noGrp="1"/>
          </p:cNvSpPr>
          <p:nvPr>
            <p:ph type="pic" sz="quarter" idx="13"/>
          </p:nvPr>
        </p:nvSpPr>
        <p:spPr>
          <a:xfrm>
            <a:off x="2853268" y="0"/>
            <a:ext cx="3128432" cy="5143500"/>
          </a:xfrm>
          <a:custGeom>
            <a:avLst/>
            <a:gdLst>
              <a:gd name="connsiteX0" fmla="*/ 188205 w 4171242"/>
              <a:gd name="connsiteY0" fmla="*/ 0 h 6858000"/>
              <a:gd name="connsiteX1" fmla="*/ 874322 w 4171242"/>
              <a:gd name="connsiteY1" fmla="*/ 0 h 6858000"/>
              <a:gd name="connsiteX2" fmla="*/ 1631242 w 4171242"/>
              <a:gd name="connsiteY2" fmla="*/ 0 h 6858000"/>
              <a:gd name="connsiteX3" fmla="*/ 3622285 w 4171242"/>
              <a:gd name="connsiteY3" fmla="*/ 0 h 6858000"/>
              <a:gd name="connsiteX4" fmla="*/ 4171242 w 4171242"/>
              <a:gd name="connsiteY4" fmla="*/ 0 h 6858000"/>
              <a:gd name="connsiteX5" fmla="*/ 4171242 w 4171242"/>
              <a:gd name="connsiteY5" fmla="*/ 6858000 h 6858000"/>
              <a:gd name="connsiteX6" fmla="*/ 3622285 w 4171242"/>
              <a:gd name="connsiteY6" fmla="*/ 6858000 h 6858000"/>
              <a:gd name="connsiteX7" fmla="*/ 1631242 w 4171242"/>
              <a:gd name="connsiteY7" fmla="*/ 6858000 h 6858000"/>
              <a:gd name="connsiteX8" fmla="*/ 874322 w 4171242"/>
              <a:gd name="connsiteY8" fmla="*/ 6858000 h 6858000"/>
              <a:gd name="connsiteX9" fmla="*/ 188205 w 4171242"/>
              <a:gd name="connsiteY9" fmla="*/ 6858000 h 6858000"/>
              <a:gd name="connsiteX10" fmla="*/ 188205 w 4171242"/>
              <a:gd name="connsiteY10" fmla="*/ 3765470 h 6858000"/>
              <a:gd name="connsiteX11" fmla="*/ 192620 w 4171242"/>
              <a:gd name="connsiteY11" fmla="*/ 3761144 h 6858000"/>
              <a:gd name="connsiteX12" fmla="*/ 97485 w 4171242"/>
              <a:gd name="connsiteY12" fmla="*/ 3664054 h 6858000"/>
              <a:gd name="connsiteX13" fmla="*/ 102392 w 4171242"/>
              <a:gd name="connsiteY13" fmla="*/ 3181593 h 6858000"/>
              <a:gd name="connsiteX14" fmla="*/ 188870 w 4171242"/>
              <a:gd name="connsiteY14" fmla="*/ 3096856 h 6858000"/>
              <a:gd name="connsiteX15" fmla="*/ 188205 w 4171242"/>
              <a:gd name="connsiteY15" fmla="*/ 30961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242" h="6858000">
                <a:moveTo>
                  <a:pt x="188205" y="0"/>
                </a:moveTo>
                <a:lnTo>
                  <a:pt x="874322" y="0"/>
                </a:lnTo>
                <a:lnTo>
                  <a:pt x="1631242" y="0"/>
                </a:lnTo>
                <a:lnTo>
                  <a:pt x="3622285" y="0"/>
                </a:lnTo>
                <a:lnTo>
                  <a:pt x="4171242" y="0"/>
                </a:lnTo>
                <a:lnTo>
                  <a:pt x="4171242" y="6858000"/>
                </a:lnTo>
                <a:lnTo>
                  <a:pt x="3622285" y="6858000"/>
                </a:lnTo>
                <a:lnTo>
                  <a:pt x="1631242" y="6858000"/>
                </a:lnTo>
                <a:lnTo>
                  <a:pt x="874322" y="6858000"/>
                </a:lnTo>
                <a:lnTo>
                  <a:pt x="188205" y="6858000"/>
                </a:lnTo>
                <a:lnTo>
                  <a:pt x="188205" y="3765470"/>
                </a:lnTo>
                <a:lnTo>
                  <a:pt x="192620" y="3761144"/>
                </a:lnTo>
                <a:lnTo>
                  <a:pt x="97485" y="3664054"/>
                </a:lnTo>
                <a:cubicBezTo>
                  <a:pt x="-34388" y="3529472"/>
                  <a:pt x="-32191" y="3313466"/>
                  <a:pt x="102392" y="3181593"/>
                </a:cubicBezTo>
                <a:lnTo>
                  <a:pt x="188870" y="3096856"/>
                </a:lnTo>
                <a:lnTo>
                  <a:pt x="188205" y="30961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23" name="Рисунок 17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2994660" cy="5143500"/>
          </a:xfrm>
          <a:custGeom>
            <a:avLst/>
            <a:gdLst>
              <a:gd name="connsiteX0" fmla="*/ 0 w 3992880"/>
              <a:gd name="connsiteY0" fmla="*/ 0 h 6858000"/>
              <a:gd name="connsiteX1" fmla="*/ 558800 w 3992880"/>
              <a:gd name="connsiteY1" fmla="*/ 0 h 6858000"/>
              <a:gd name="connsiteX2" fmla="*/ 3494723 w 3992880"/>
              <a:gd name="connsiteY2" fmla="*/ 0 h 6858000"/>
              <a:gd name="connsiteX3" fmla="*/ 3992880 w 3992880"/>
              <a:gd name="connsiteY3" fmla="*/ 0 h 6858000"/>
              <a:gd name="connsiteX4" fmla="*/ 3992880 w 3992880"/>
              <a:gd name="connsiteY4" fmla="*/ 3092530 h 6858000"/>
              <a:gd name="connsiteX5" fmla="*/ 3901987 w 3992880"/>
              <a:gd name="connsiteY5" fmla="*/ 3181593 h 6858000"/>
              <a:gd name="connsiteX6" fmla="*/ 3897080 w 3992880"/>
              <a:gd name="connsiteY6" fmla="*/ 3664054 h 6858000"/>
              <a:gd name="connsiteX7" fmla="*/ 3992880 w 3992880"/>
              <a:gd name="connsiteY7" fmla="*/ 3761823 h 6858000"/>
              <a:gd name="connsiteX8" fmla="*/ 3992880 w 3992880"/>
              <a:gd name="connsiteY8" fmla="*/ 6858000 h 6858000"/>
              <a:gd name="connsiteX9" fmla="*/ 3494723 w 3992880"/>
              <a:gd name="connsiteY9" fmla="*/ 6858000 h 6858000"/>
              <a:gd name="connsiteX10" fmla="*/ 558800 w 3992880"/>
              <a:gd name="connsiteY10" fmla="*/ 6858000 h 6858000"/>
              <a:gd name="connsiteX11" fmla="*/ 0 w 399288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2880" h="6858000">
                <a:moveTo>
                  <a:pt x="0" y="0"/>
                </a:moveTo>
                <a:lnTo>
                  <a:pt x="558800" y="0"/>
                </a:lnTo>
                <a:lnTo>
                  <a:pt x="3494723" y="0"/>
                </a:lnTo>
                <a:lnTo>
                  <a:pt x="3992880" y="0"/>
                </a:lnTo>
                <a:lnTo>
                  <a:pt x="3992880" y="3092530"/>
                </a:lnTo>
                <a:lnTo>
                  <a:pt x="3901987" y="3181593"/>
                </a:lnTo>
                <a:cubicBezTo>
                  <a:pt x="3767404" y="3313466"/>
                  <a:pt x="3765207" y="3529472"/>
                  <a:pt x="3897080" y="3664054"/>
                </a:cubicBezTo>
                <a:lnTo>
                  <a:pt x="3992880" y="3761823"/>
                </a:lnTo>
                <a:lnTo>
                  <a:pt x="3992880" y="6858000"/>
                </a:lnTo>
                <a:lnTo>
                  <a:pt x="3494723" y="6858000"/>
                </a:lnTo>
                <a:lnTo>
                  <a:pt x="558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22970"/>
      </p:ext>
    </p:extLst>
  </p:cSld>
  <p:clrMapOvr>
    <a:masterClrMapping/>
  </p:clrMapOvr>
  <p:transition spd="slow">
    <p:cover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3"/>
          </p:nvPr>
        </p:nvSpPr>
        <p:spPr>
          <a:xfrm>
            <a:off x="6015568" y="0"/>
            <a:ext cx="3128432" cy="5143500"/>
          </a:xfrm>
          <a:custGeom>
            <a:avLst/>
            <a:gdLst>
              <a:gd name="connsiteX0" fmla="*/ 188205 w 4171242"/>
              <a:gd name="connsiteY0" fmla="*/ 0 h 6858000"/>
              <a:gd name="connsiteX1" fmla="*/ 874322 w 4171242"/>
              <a:gd name="connsiteY1" fmla="*/ 0 h 6858000"/>
              <a:gd name="connsiteX2" fmla="*/ 1631242 w 4171242"/>
              <a:gd name="connsiteY2" fmla="*/ 0 h 6858000"/>
              <a:gd name="connsiteX3" fmla="*/ 3622285 w 4171242"/>
              <a:gd name="connsiteY3" fmla="*/ 0 h 6858000"/>
              <a:gd name="connsiteX4" fmla="*/ 4171242 w 4171242"/>
              <a:gd name="connsiteY4" fmla="*/ 0 h 6858000"/>
              <a:gd name="connsiteX5" fmla="*/ 4171242 w 4171242"/>
              <a:gd name="connsiteY5" fmla="*/ 6858000 h 6858000"/>
              <a:gd name="connsiteX6" fmla="*/ 3622285 w 4171242"/>
              <a:gd name="connsiteY6" fmla="*/ 6858000 h 6858000"/>
              <a:gd name="connsiteX7" fmla="*/ 1631242 w 4171242"/>
              <a:gd name="connsiteY7" fmla="*/ 6858000 h 6858000"/>
              <a:gd name="connsiteX8" fmla="*/ 874322 w 4171242"/>
              <a:gd name="connsiteY8" fmla="*/ 6858000 h 6858000"/>
              <a:gd name="connsiteX9" fmla="*/ 188205 w 4171242"/>
              <a:gd name="connsiteY9" fmla="*/ 6858000 h 6858000"/>
              <a:gd name="connsiteX10" fmla="*/ 188205 w 4171242"/>
              <a:gd name="connsiteY10" fmla="*/ 3765470 h 6858000"/>
              <a:gd name="connsiteX11" fmla="*/ 192620 w 4171242"/>
              <a:gd name="connsiteY11" fmla="*/ 3761144 h 6858000"/>
              <a:gd name="connsiteX12" fmla="*/ 97485 w 4171242"/>
              <a:gd name="connsiteY12" fmla="*/ 3664054 h 6858000"/>
              <a:gd name="connsiteX13" fmla="*/ 102392 w 4171242"/>
              <a:gd name="connsiteY13" fmla="*/ 3181593 h 6858000"/>
              <a:gd name="connsiteX14" fmla="*/ 188870 w 4171242"/>
              <a:gd name="connsiteY14" fmla="*/ 3096856 h 6858000"/>
              <a:gd name="connsiteX15" fmla="*/ 188205 w 4171242"/>
              <a:gd name="connsiteY15" fmla="*/ 30961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242" h="6858000">
                <a:moveTo>
                  <a:pt x="188205" y="0"/>
                </a:moveTo>
                <a:lnTo>
                  <a:pt x="874322" y="0"/>
                </a:lnTo>
                <a:lnTo>
                  <a:pt x="1631242" y="0"/>
                </a:lnTo>
                <a:lnTo>
                  <a:pt x="3622285" y="0"/>
                </a:lnTo>
                <a:lnTo>
                  <a:pt x="4171242" y="0"/>
                </a:lnTo>
                <a:lnTo>
                  <a:pt x="4171242" y="6858000"/>
                </a:lnTo>
                <a:lnTo>
                  <a:pt x="3622285" y="6858000"/>
                </a:lnTo>
                <a:lnTo>
                  <a:pt x="1631242" y="6858000"/>
                </a:lnTo>
                <a:lnTo>
                  <a:pt x="874322" y="6858000"/>
                </a:lnTo>
                <a:lnTo>
                  <a:pt x="188205" y="6858000"/>
                </a:lnTo>
                <a:lnTo>
                  <a:pt x="188205" y="3765470"/>
                </a:lnTo>
                <a:lnTo>
                  <a:pt x="192620" y="3761144"/>
                </a:lnTo>
                <a:lnTo>
                  <a:pt x="97485" y="3664054"/>
                </a:lnTo>
                <a:cubicBezTo>
                  <a:pt x="-34388" y="3529472"/>
                  <a:pt x="-32191" y="3313466"/>
                  <a:pt x="102392" y="3181593"/>
                </a:cubicBezTo>
                <a:lnTo>
                  <a:pt x="188870" y="3096856"/>
                </a:lnTo>
                <a:lnTo>
                  <a:pt x="188205" y="30961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7" name="Рисунок 17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2994660" cy="5143500"/>
          </a:xfrm>
          <a:custGeom>
            <a:avLst/>
            <a:gdLst>
              <a:gd name="connsiteX0" fmla="*/ 0 w 3992880"/>
              <a:gd name="connsiteY0" fmla="*/ 0 h 6858000"/>
              <a:gd name="connsiteX1" fmla="*/ 558800 w 3992880"/>
              <a:gd name="connsiteY1" fmla="*/ 0 h 6858000"/>
              <a:gd name="connsiteX2" fmla="*/ 3494723 w 3992880"/>
              <a:gd name="connsiteY2" fmla="*/ 0 h 6858000"/>
              <a:gd name="connsiteX3" fmla="*/ 3992880 w 3992880"/>
              <a:gd name="connsiteY3" fmla="*/ 0 h 6858000"/>
              <a:gd name="connsiteX4" fmla="*/ 3992880 w 3992880"/>
              <a:gd name="connsiteY4" fmla="*/ 3092530 h 6858000"/>
              <a:gd name="connsiteX5" fmla="*/ 3901987 w 3992880"/>
              <a:gd name="connsiteY5" fmla="*/ 3181593 h 6858000"/>
              <a:gd name="connsiteX6" fmla="*/ 3897080 w 3992880"/>
              <a:gd name="connsiteY6" fmla="*/ 3664054 h 6858000"/>
              <a:gd name="connsiteX7" fmla="*/ 3992880 w 3992880"/>
              <a:gd name="connsiteY7" fmla="*/ 3761823 h 6858000"/>
              <a:gd name="connsiteX8" fmla="*/ 3992880 w 3992880"/>
              <a:gd name="connsiteY8" fmla="*/ 6858000 h 6858000"/>
              <a:gd name="connsiteX9" fmla="*/ 3494723 w 3992880"/>
              <a:gd name="connsiteY9" fmla="*/ 6858000 h 6858000"/>
              <a:gd name="connsiteX10" fmla="*/ 558800 w 3992880"/>
              <a:gd name="connsiteY10" fmla="*/ 6858000 h 6858000"/>
              <a:gd name="connsiteX11" fmla="*/ 0 w 399288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2880" h="6858000">
                <a:moveTo>
                  <a:pt x="0" y="0"/>
                </a:moveTo>
                <a:lnTo>
                  <a:pt x="558800" y="0"/>
                </a:lnTo>
                <a:lnTo>
                  <a:pt x="3494723" y="0"/>
                </a:lnTo>
                <a:lnTo>
                  <a:pt x="3992880" y="0"/>
                </a:lnTo>
                <a:lnTo>
                  <a:pt x="3992880" y="3092530"/>
                </a:lnTo>
                <a:lnTo>
                  <a:pt x="3901987" y="3181593"/>
                </a:lnTo>
                <a:cubicBezTo>
                  <a:pt x="3767404" y="3313466"/>
                  <a:pt x="3765207" y="3529472"/>
                  <a:pt x="3897080" y="3664054"/>
                </a:cubicBezTo>
                <a:lnTo>
                  <a:pt x="3992880" y="3761823"/>
                </a:lnTo>
                <a:lnTo>
                  <a:pt x="3992880" y="6858000"/>
                </a:lnTo>
                <a:lnTo>
                  <a:pt x="3494723" y="6858000"/>
                </a:lnTo>
                <a:lnTo>
                  <a:pt x="558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196175"/>
      </p:ext>
    </p:extLst>
  </p:cSld>
  <p:clrMapOvr>
    <a:masterClrMapping/>
  </p:clrMapOvr>
  <p:transition spd="slow">
    <p:cover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/>
          <p:cNvSpPr>
            <a:spLocks noGrp="1"/>
          </p:cNvSpPr>
          <p:nvPr>
            <p:ph type="pic" sz="quarter" idx="19"/>
          </p:nvPr>
        </p:nvSpPr>
        <p:spPr>
          <a:xfrm>
            <a:off x="4000500" y="-1"/>
            <a:ext cx="5143500" cy="2557856"/>
          </a:xfrm>
          <a:custGeom>
            <a:avLst/>
            <a:gdLst>
              <a:gd name="connsiteX0" fmla="*/ 0 w 6858000"/>
              <a:gd name="connsiteY0" fmla="*/ 0 h 3410474"/>
              <a:gd name="connsiteX1" fmla="*/ 6858000 w 6858000"/>
              <a:gd name="connsiteY1" fmla="*/ 0 h 3410474"/>
              <a:gd name="connsiteX2" fmla="*/ 6858000 w 6858000"/>
              <a:gd name="connsiteY2" fmla="*/ 970168 h 3410474"/>
              <a:gd name="connsiteX3" fmla="*/ 6858000 w 6858000"/>
              <a:gd name="connsiteY3" fmla="*/ 1285875 h 3410474"/>
              <a:gd name="connsiteX4" fmla="*/ 6858000 w 6858000"/>
              <a:gd name="connsiteY4" fmla="*/ 2912317 h 3410474"/>
              <a:gd name="connsiteX5" fmla="*/ 6858000 w 6858000"/>
              <a:gd name="connsiteY5" fmla="*/ 3410474 h 3410474"/>
              <a:gd name="connsiteX6" fmla="*/ 3765470 w 6858000"/>
              <a:gd name="connsiteY6" fmla="*/ 3410474 h 3410474"/>
              <a:gd name="connsiteX7" fmla="*/ 3676408 w 6858000"/>
              <a:gd name="connsiteY7" fmla="*/ 3319581 h 3410474"/>
              <a:gd name="connsiteX8" fmla="*/ 3193946 w 6858000"/>
              <a:gd name="connsiteY8" fmla="*/ 3314674 h 3410474"/>
              <a:gd name="connsiteX9" fmla="*/ 3096178 w 6858000"/>
              <a:gd name="connsiteY9" fmla="*/ 3410474 h 3410474"/>
              <a:gd name="connsiteX10" fmla="*/ 0 w 6858000"/>
              <a:gd name="connsiteY10" fmla="*/ 3410474 h 3410474"/>
              <a:gd name="connsiteX11" fmla="*/ 0 w 6858000"/>
              <a:gd name="connsiteY11" fmla="*/ 2912317 h 3410474"/>
              <a:gd name="connsiteX12" fmla="*/ 0 w 6858000"/>
              <a:gd name="connsiteY12" fmla="*/ 1285875 h 3410474"/>
              <a:gd name="connsiteX13" fmla="*/ 0 w 6858000"/>
              <a:gd name="connsiteY13" fmla="*/ 970168 h 341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58000" h="3410474">
                <a:moveTo>
                  <a:pt x="0" y="0"/>
                </a:moveTo>
                <a:lnTo>
                  <a:pt x="6858000" y="0"/>
                </a:lnTo>
                <a:lnTo>
                  <a:pt x="6858000" y="970168"/>
                </a:lnTo>
                <a:lnTo>
                  <a:pt x="6858000" y="1285875"/>
                </a:lnTo>
                <a:lnTo>
                  <a:pt x="6858000" y="2912317"/>
                </a:lnTo>
                <a:lnTo>
                  <a:pt x="6858000" y="3410474"/>
                </a:lnTo>
                <a:lnTo>
                  <a:pt x="3765470" y="3410474"/>
                </a:lnTo>
                <a:lnTo>
                  <a:pt x="3676408" y="3319581"/>
                </a:lnTo>
                <a:cubicBezTo>
                  <a:pt x="3544534" y="3184998"/>
                  <a:pt x="3328528" y="3182801"/>
                  <a:pt x="3193946" y="3314674"/>
                </a:cubicBezTo>
                <a:lnTo>
                  <a:pt x="3096178" y="3410474"/>
                </a:lnTo>
                <a:lnTo>
                  <a:pt x="0" y="3410474"/>
                </a:lnTo>
                <a:lnTo>
                  <a:pt x="0" y="2912317"/>
                </a:lnTo>
                <a:lnTo>
                  <a:pt x="0" y="1285875"/>
                </a:lnTo>
                <a:lnTo>
                  <a:pt x="0" y="9701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42" name="Рисунок 41"/>
          <p:cNvSpPr>
            <a:spLocks noGrp="1"/>
          </p:cNvSpPr>
          <p:nvPr>
            <p:ph type="pic" sz="quarter" idx="20"/>
          </p:nvPr>
        </p:nvSpPr>
        <p:spPr>
          <a:xfrm>
            <a:off x="4000500" y="2414316"/>
            <a:ext cx="5143500" cy="2729184"/>
          </a:xfrm>
          <a:custGeom>
            <a:avLst/>
            <a:gdLst>
              <a:gd name="connsiteX0" fmla="*/ 3436192 w 6858000"/>
              <a:gd name="connsiteY0" fmla="*/ 17 h 3638912"/>
              <a:gd name="connsiteX1" fmla="*/ 3676407 w 6858000"/>
              <a:gd name="connsiteY1" fmla="*/ 102391 h 3638912"/>
              <a:gd name="connsiteX2" fmla="*/ 3761144 w 6858000"/>
              <a:gd name="connsiteY2" fmla="*/ 188869 h 3638912"/>
              <a:gd name="connsiteX3" fmla="*/ 3761823 w 6858000"/>
              <a:gd name="connsiteY3" fmla="*/ 188204 h 3638912"/>
              <a:gd name="connsiteX4" fmla="*/ 6858000 w 6858000"/>
              <a:gd name="connsiteY4" fmla="*/ 188204 h 3638912"/>
              <a:gd name="connsiteX5" fmla="*/ 6858000 w 6858000"/>
              <a:gd name="connsiteY5" fmla="*/ 874322 h 3638912"/>
              <a:gd name="connsiteX6" fmla="*/ 6858000 w 6858000"/>
              <a:gd name="connsiteY6" fmla="*/ 1631242 h 3638912"/>
              <a:gd name="connsiteX7" fmla="*/ 6858000 w 6858000"/>
              <a:gd name="connsiteY7" fmla="*/ 2394312 h 3638912"/>
              <a:gd name="connsiteX8" fmla="*/ 6858000 w 6858000"/>
              <a:gd name="connsiteY8" fmla="*/ 2607555 h 3638912"/>
              <a:gd name="connsiteX9" fmla="*/ 6858000 w 6858000"/>
              <a:gd name="connsiteY9" fmla="*/ 3638912 h 3638912"/>
              <a:gd name="connsiteX10" fmla="*/ 0 w 6858000"/>
              <a:gd name="connsiteY10" fmla="*/ 3638912 h 3638912"/>
              <a:gd name="connsiteX11" fmla="*/ 0 w 6858000"/>
              <a:gd name="connsiteY11" fmla="*/ 2607555 h 3638912"/>
              <a:gd name="connsiteX12" fmla="*/ 0 w 6858000"/>
              <a:gd name="connsiteY12" fmla="*/ 2394312 h 3638912"/>
              <a:gd name="connsiteX13" fmla="*/ 0 w 6858000"/>
              <a:gd name="connsiteY13" fmla="*/ 1631242 h 3638912"/>
              <a:gd name="connsiteX14" fmla="*/ 0 w 6858000"/>
              <a:gd name="connsiteY14" fmla="*/ 874322 h 3638912"/>
              <a:gd name="connsiteX15" fmla="*/ 0 w 6858000"/>
              <a:gd name="connsiteY15" fmla="*/ 188204 h 3638912"/>
              <a:gd name="connsiteX16" fmla="*/ 3092530 w 6858000"/>
              <a:gd name="connsiteY16" fmla="*/ 188204 h 3638912"/>
              <a:gd name="connsiteX17" fmla="*/ 3096856 w 6858000"/>
              <a:gd name="connsiteY17" fmla="*/ 192619 h 3638912"/>
              <a:gd name="connsiteX18" fmla="*/ 3193946 w 6858000"/>
              <a:gd name="connsiteY18" fmla="*/ 97484 h 3638912"/>
              <a:gd name="connsiteX19" fmla="*/ 3436192 w 6858000"/>
              <a:gd name="connsiteY19" fmla="*/ 17 h 363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3638912">
                <a:moveTo>
                  <a:pt x="3436192" y="17"/>
                </a:moveTo>
                <a:cubicBezTo>
                  <a:pt x="3523501" y="905"/>
                  <a:pt x="3610471" y="35100"/>
                  <a:pt x="3676407" y="102391"/>
                </a:cubicBezTo>
                <a:lnTo>
                  <a:pt x="3761144" y="188869"/>
                </a:lnTo>
                <a:lnTo>
                  <a:pt x="3761823" y="188204"/>
                </a:lnTo>
                <a:lnTo>
                  <a:pt x="6858000" y="188204"/>
                </a:lnTo>
                <a:lnTo>
                  <a:pt x="6858000" y="874322"/>
                </a:lnTo>
                <a:lnTo>
                  <a:pt x="6858000" y="1631242"/>
                </a:lnTo>
                <a:lnTo>
                  <a:pt x="6858000" y="2394312"/>
                </a:lnTo>
                <a:lnTo>
                  <a:pt x="6858000" y="2607555"/>
                </a:lnTo>
                <a:lnTo>
                  <a:pt x="6858000" y="3638912"/>
                </a:lnTo>
                <a:lnTo>
                  <a:pt x="0" y="3638912"/>
                </a:lnTo>
                <a:lnTo>
                  <a:pt x="0" y="2607555"/>
                </a:lnTo>
                <a:lnTo>
                  <a:pt x="0" y="2394312"/>
                </a:lnTo>
                <a:lnTo>
                  <a:pt x="0" y="1631242"/>
                </a:lnTo>
                <a:lnTo>
                  <a:pt x="0" y="874322"/>
                </a:lnTo>
                <a:lnTo>
                  <a:pt x="0" y="188204"/>
                </a:lnTo>
                <a:lnTo>
                  <a:pt x="3092530" y="188204"/>
                </a:lnTo>
                <a:lnTo>
                  <a:pt x="3096856" y="192619"/>
                </a:lnTo>
                <a:lnTo>
                  <a:pt x="3193946" y="97484"/>
                </a:lnTo>
                <a:cubicBezTo>
                  <a:pt x="3261237" y="31548"/>
                  <a:pt x="3348884" y="-872"/>
                  <a:pt x="3436192" y="1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5858717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kia 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17600" y="1080000"/>
            <a:ext cx="1893600" cy="35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Font typeface="Arial" pitchFamily="34" charset="0"/>
              <a:buNone/>
              <a:defRPr sz="1400" baseline="0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694400" y="1080000"/>
            <a:ext cx="1893600" cy="35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1400" baseline="0">
                <a:solidFill>
                  <a:schemeClr val="tx2"/>
                </a:solidFill>
              </a:defRPr>
            </a:lvl1pPr>
            <a:lvl2pPr marL="0" indent="0">
              <a:spcAft>
                <a:spcPts val="600"/>
              </a:spcAft>
              <a:buNone/>
              <a:defRPr sz="1400">
                <a:solidFill>
                  <a:schemeClr val="tx2"/>
                </a:solidFill>
              </a:defRPr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556000" y="1080000"/>
            <a:ext cx="1893600" cy="35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Font typeface="Arial" pitchFamily="34" charset="0"/>
              <a:buNone/>
              <a:defRPr sz="1400" baseline="0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832800" y="1080000"/>
            <a:ext cx="1893600" cy="35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1400" baseline="0">
                <a:solidFill>
                  <a:schemeClr val="tx2"/>
                </a:solidFill>
              </a:defRPr>
            </a:lvl1pPr>
            <a:lvl2pPr marL="0" indent="0">
              <a:spcAft>
                <a:spcPts val="600"/>
              </a:spcAft>
              <a:buNone/>
              <a:defRPr sz="1400">
                <a:solidFill>
                  <a:schemeClr val="tx2"/>
                </a:solidFill>
              </a:defRPr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17600" y="279249"/>
            <a:ext cx="8308800" cy="309600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2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dirty="0"/>
              <a:t>Click to edit secondary headline</a:t>
            </a:r>
          </a:p>
        </p:txBody>
      </p:sp>
      <p:sp>
        <p:nvSpPr>
          <p:cNvPr id="10" name="Footer Placeholder 27"/>
          <p:cNvSpPr txBox="1">
            <a:spLocks/>
          </p:cNvSpPr>
          <p:nvPr userDrawn="1"/>
        </p:nvSpPr>
        <p:spPr>
          <a:xfrm>
            <a:off x="3271920" y="4815840"/>
            <a:ext cx="3525120" cy="12336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cs typeface="Arial" panose="020B0604020202020204" pitchFamily="34" charset="0"/>
              </a:rPr>
              <a:t>Animated GIF in Product Documentation </a:t>
            </a:r>
            <a:r>
              <a:rPr lang="en-GB" dirty="0">
                <a:cs typeface="Arial" charset="0"/>
              </a:rPr>
              <a:t>© Nokia 2019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8973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Рисунок 26"/>
          <p:cNvSpPr>
            <a:spLocks noGrp="1"/>
          </p:cNvSpPr>
          <p:nvPr>
            <p:ph type="pic" sz="quarter" idx="12"/>
          </p:nvPr>
        </p:nvSpPr>
        <p:spPr>
          <a:xfrm>
            <a:off x="0" y="1516694"/>
            <a:ext cx="3969891" cy="3626807"/>
          </a:xfrm>
          <a:custGeom>
            <a:avLst/>
            <a:gdLst>
              <a:gd name="connsiteX0" fmla="*/ 1609836 w 5293188"/>
              <a:gd name="connsiteY0" fmla="*/ 0 h 4835743"/>
              <a:gd name="connsiteX1" fmla="*/ 5293188 w 5293188"/>
              <a:gd name="connsiteY1" fmla="*/ 3571000 h 4835743"/>
              <a:gd name="connsiteX2" fmla="*/ 4067023 w 5293188"/>
              <a:gd name="connsiteY2" fmla="*/ 4835743 h 4835743"/>
              <a:gd name="connsiteX3" fmla="*/ 0 w 5293188"/>
              <a:gd name="connsiteY3" fmla="*/ 4835743 h 4835743"/>
              <a:gd name="connsiteX4" fmla="*/ 0 w 5293188"/>
              <a:gd name="connsiteY4" fmla="*/ 1660486 h 483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3188" h="4835743">
                <a:moveTo>
                  <a:pt x="1609836" y="0"/>
                </a:moveTo>
                <a:lnTo>
                  <a:pt x="5293188" y="3571000"/>
                </a:lnTo>
                <a:lnTo>
                  <a:pt x="4067023" y="4835743"/>
                </a:lnTo>
                <a:lnTo>
                  <a:pt x="0" y="4835743"/>
                </a:lnTo>
                <a:lnTo>
                  <a:pt x="0" y="16604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41" name="Рисунок 4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101790" cy="2616715"/>
          </a:xfrm>
          <a:custGeom>
            <a:avLst/>
            <a:gdLst>
              <a:gd name="connsiteX0" fmla="*/ 1 w 6802386"/>
              <a:gd name="connsiteY0" fmla="*/ 0 h 3488953"/>
              <a:gd name="connsiteX1" fmla="*/ 6802386 w 6802386"/>
              <a:gd name="connsiteY1" fmla="*/ 0 h 3488953"/>
              <a:gd name="connsiteX2" fmla="*/ 3419855 w 6802386"/>
              <a:gd name="connsiteY2" fmla="*/ 3488953 h 3488953"/>
              <a:gd name="connsiteX3" fmla="*/ 0 w 6802386"/>
              <a:gd name="connsiteY3" fmla="*/ 173412 h 348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2386" h="3488953">
                <a:moveTo>
                  <a:pt x="1" y="0"/>
                </a:moveTo>
                <a:lnTo>
                  <a:pt x="6802386" y="0"/>
                </a:lnTo>
                <a:lnTo>
                  <a:pt x="3419855" y="3488953"/>
                </a:lnTo>
                <a:lnTo>
                  <a:pt x="0" y="173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1509782"/>
      </p:ext>
    </p:extLst>
  </p:cSld>
  <p:clrMapOvr>
    <a:masterClrMapping/>
  </p:clrMapOvr>
  <p:transition spd="slow">
    <p:cover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9"/>
          <p:cNvSpPr>
            <a:spLocks noGrp="1"/>
          </p:cNvSpPr>
          <p:nvPr>
            <p:ph type="pic" sz="quarter" idx="12"/>
          </p:nvPr>
        </p:nvSpPr>
        <p:spPr>
          <a:xfrm>
            <a:off x="956930" y="0"/>
            <a:ext cx="3128432" cy="5143500"/>
          </a:xfrm>
          <a:custGeom>
            <a:avLst/>
            <a:gdLst>
              <a:gd name="connsiteX0" fmla="*/ 0 w 4171242"/>
              <a:gd name="connsiteY0" fmla="*/ 0 h 6858000"/>
              <a:gd name="connsiteX1" fmla="*/ 548957 w 4171242"/>
              <a:gd name="connsiteY1" fmla="*/ 0 h 6858000"/>
              <a:gd name="connsiteX2" fmla="*/ 3296920 w 4171242"/>
              <a:gd name="connsiteY2" fmla="*/ 0 h 6858000"/>
              <a:gd name="connsiteX3" fmla="*/ 3983037 w 4171242"/>
              <a:gd name="connsiteY3" fmla="*/ 0 h 6858000"/>
              <a:gd name="connsiteX4" fmla="*/ 3983037 w 4171242"/>
              <a:gd name="connsiteY4" fmla="*/ 3096177 h 6858000"/>
              <a:gd name="connsiteX5" fmla="*/ 3982372 w 4171242"/>
              <a:gd name="connsiteY5" fmla="*/ 3096856 h 6858000"/>
              <a:gd name="connsiteX6" fmla="*/ 4068850 w 4171242"/>
              <a:gd name="connsiteY6" fmla="*/ 3181593 h 6858000"/>
              <a:gd name="connsiteX7" fmla="*/ 4073757 w 4171242"/>
              <a:gd name="connsiteY7" fmla="*/ 3664054 h 6858000"/>
              <a:gd name="connsiteX8" fmla="*/ 3978622 w 4171242"/>
              <a:gd name="connsiteY8" fmla="*/ 3761144 h 6858000"/>
              <a:gd name="connsiteX9" fmla="*/ 3983037 w 4171242"/>
              <a:gd name="connsiteY9" fmla="*/ 3765470 h 6858000"/>
              <a:gd name="connsiteX10" fmla="*/ 3983037 w 4171242"/>
              <a:gd name="connsiteY10" fmla="*/ 6858000 h 6858000"/>
              <a:gd name="connsiteX11" fmla="*/ 3296920 w 4171242"/>
              <a:gd name="connsiteY11" fmla="*/ 6858000 h 6858000"/>
              <a:gd name="connsiteX12" fmla="*/ 548957 w 4171242"/>
              <a:gd name="connsiteY12" fmla="*/ 6858000 h 6858000"/>
              <a:gd name="connsiteX13" fmla="*/ 0 w 4171242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71242" h="6858000">
                <a:moveTo>
                  <a:pt x="0" y="0"/>
                </a:moveTo>
                <a:lnTo>
                  <a:pt x="548957" y="0"/>
                </a:lnTo>
                <a:lnTo>
                  <a:pt x="3296920" y="0"/>
                </a:lnTo>
                <a:lnTo>
                  <a:pt x="3983037" y="0"/>
                </a:lnTo>
                <a:lnTo>
                  <a:pt x="3983037" y="3096177"/>
                </a:lnTo>
                <a:lnTo>
                  <a:pt x="3982372" y="3096856"/>
                </a:lnTo>
                <a:lnTo>
                  <a:pt x="4068850" y="3181593"/>
                </a:lnTo>
                <a:cubicBezTo>
                  <a:pt x="4203433" y="3313466"/>
                  <a:pt x="4205630" y="3529472"/>
                  <a:pt x="4073757" y="3664054"/>
                </a:cubicBezTo>
                <a:lnTo>
                  <a:pt x="3978622" y="3761144"/>
                </a:lnTo>
                <a:lnTo>
                  <a:pt x="3983037" y="3765470"/>
                </a:lnTo>
                <a:lnTo>
                  <a:pt x="3983037" y="6858000"/>
                </a:lnTo>
                <a:lnTo>
                  <a:pt x="3296920" y="6858000"/>
                </a:lnTo>
                <a:lnTo>
                  <a:pt x="54895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177593"/>
      </p:ext>
    </p:extLst>
  </p:cSld>
  <p:clrMapOvr>
    <a:masterClrMapping/>
  </p:clrMapOvr>
  <p:transition spd="slow">
    <p:cover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3"/>
          </p:nvPr>
        </p:nvSpPr>
        <p:spPr>
          <a:xfrm>
            <a:off x="5058306" y="0"/>
            <a:ext cx="3128432" cy="5143500"/>
          </a:xfrm>
          <a:custGeom>
            <a:avLst/>
            <a:gdLst>
              <a:gd name="connsiteX0" fmla="*/ 188205 w 4171242"/>
              <a:gd name="connsiteY0" fmla="*/ 0 h 6858000"/>
              <a:gd name="connsiteX1" fmla="*/ 874322 w 4171242"/>
              <a:gd name="connsiteY1" fmla="*/ 0 h 6858000"/>
              <a:gd name="connsiteX2" fmla="*/ 1631242 w 4171242"/>
              <a:gd name="connsiteY2" fmla="*/ 0 h 6858000"/>
              <a:gd name="connsiteX3" fmla="*/ 3622285 w 4171242"/>
              <a:gd name="connsiteY3" fmla="*/ 0 h 6858000"/>
              <a:gd name="connsiteX4" fmla="*/ 4171242 w 4171242"/>
              <a:gd name="connsiteY4" fmla="*/ 0 h 6858000"/>
              <a:gd name="connsiteX5" fmla="*/ 4171242 w 4171242"/>
              <a:gd name="connsiteY5" fmla="*/ 6858000 h 6858000"/>
              <a:gd name="connsiteX6" fmla="*/ 3622285 w 4171242"/>
              <a:gd name="connsiteY6" fmla="*/ 6858000 h 6858000"/>
              <a:gd name="connsiteX7" fmla="*/ 1631242 w 4171242"/>
              <a:gd name="connsiteY7" fmla="*/ 6858000 h 6858000"/>
              <a:gd name="connsiteX8" fmla="*/ 874322 w 4171242"/>
              <a:gd name="connsiteY8" fmla="*/ 6858000 h 6858000"/>
              <a:gd name="connsiteX9" fmla="*/ 188205 w 4171242"/>
              <a:gd name="connsiteY9" fmla="*/ 6858000 h 6858000"/>
              <a:gd name="connsiteX10" fmla="*/ 188205 w 4171242"/>
              <a:gd name="connsiteY10" fmla="*/ 3765470 h 6858000"/>
              <a:gd name="connsiteX11" fmla="*/ 192620 w 4171242"/>
              <a:gd name="connsiteY11" fmla="*/ 3761144 h 6858000"/>
              <a:gd name="connsiteX12" fmla="*/ 97485 w 4171242"/>
              <a:gd name="connsiteY12" fmla="*/ 3664054 h 6858000"/>
              <a:gd name="connsiteX13" fmla="*/ 102392 w 4171242"/>
              <a:gd name="connsiteY13" fmla="*/ 3181593 h 6858000"/>
              <a:gd name="connsiteX14" fmla="*/ 188870 w 4171242"/>
              <a:gd name="connsiteY14" fmla="*/ 3096856 h 6858000"/>
              <a:gd name="connsiteX15" fmla="*/ 188205 w 4171242"/>
              <a:gd name="connsiteY15" fmla="*/ 30961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242" h="6858000">
                <a:moveTo>
                  <a:pt x="188205" y="0"/>
                </a:moveTo>
                <a:lnTo>
                  <a:pt x="874322" y="0"/>
                </a:lnTo>
                <a:lnTo>
                  <a:pt x="1631242" y="0"/>
                </a:lnTo>
                <a:lnTo>
                  <a:pt x="3622285" y="0"/>
                </a:lnTo>
                <a:lnTo>
                  <a:pt x="4171242" y="0"/>
                </a:lnTo>
                <a:lnTo>
                  <a:pt x="4171242" y="6858000"/>
                </a:lnTo>
                <a:lnTo>
                  <a:pt x="3622285" y="6858000"/>
                </a:lnTo>
                <a:lnTo>
                  <a:pt x="1631242" y="6858000"/>
                </a:lnTo>
                <a:lnTo>
                  <a:pt x="874322" y="6858000"/>
                </a:lnTo>
                <a:lnTo>
                  <a:pt x="188205" y="6858000"/>
                </a:lnTo>
                <a:lnTo>
                  <a:pt x="188205" y="3765470"/>
                </a:lnTo>
                <a:lnTo>
                  <a:pt x="192620" y="3761144"/>
                </a:lnTo>
                <a:lnTo>
                  <a:pt x="97485" y="3664054"/>
                </a:lnTo>
                <a:cubicBezTo>
                  <a:pt x="-34388" y="3529472"/>
                  <a:pt x="-32191" y="3313466"/>
                  <a:pt x="102392" y="3181593"/>
                </a:cubicBezTo>
                <a:lnTo>
                  <a:pt x="188870" y="3096856"/>
                </a:lnTo>
                <a:lnTo>
                  <a:pt x="188205" y="30961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863114"/>
      </p:ext>
    </p:extLst>
  </p:cSld>
  <p:clrMapOvr>
    <a:masterClrMapping/>
  </p:clrMapOvr>
  <p:transition spd="slow">
    <p:cover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4808813" y="1005821"/>
            <a:ext cx="1714500" cy="301097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8"/>
          <p:cNvSpPr>
            <a:spLocks noGrp="1"/>
          </p:cNvSpPr>
          <p:nvPr>
            <p:ph type="pic" sz="quarter" idx="11"/>
          </p:nvPr>
        </p:nvSpPr>
        <p:spPr>
          <a:xfrm>
            <a:off x="6852922" y="1005821"/>
            <a:ext cx="1714500" cy="301097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956425"/>
      </p:ext>
    </p:extLst>
  </p:cSld>
  <p:clrMapOvr>
    <a:masterClrMapping/>
  </p:clrMapOvr>
  <p:transition spd="slow">
    <p:cover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8"/>
          <p:cNvSpPr>
            <a:spLocks noGrp="1"/>
          </p:cNvSpPr>
          <p:nvPr>
            <p:ph type="pic" sz="quarter" idx="10"/>
          </p:nvPr>
        </p:nvSpPr>
        <p:spPr>
          <a:xfrm>
            <a:off x="1867260" y="1068572"/>
            <a:ext cx="1714500" cy="301097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774144"/>
      </p:ext>
    </p:extLst>
  </p:cSld>
  <p:clrMapOvr>
    <a:masterClrMapping/>
  </p:clrMapOvr>
  <p:transition spd="slow">
    <p:cover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8"/>
          <p:cNvSpPr>
            <a:spLocks noGrp="1"/>
          </p:cNvSpPr>
          <p:nvPr>
            <p:ph type="pic" sz="quarter" idx="10"/>
          </p:nvPr>
        </p:nvSpPr>
        <p:spPr>
          <a:xfrm>
            <a:off x="1507164" y="1079902"/>
            <a:ext cx="1714500" cy="301097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566646"/>
      </p:ext>
    </p:extLst>
  </p:cSld>
  <p:clrMapOvr>
    <a:masterClrMapping/>
  </p:clrMapOvr>
  <p:transition spd="slow">
    <p:cover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1"/>
          <p:cNvSpPr>
            <a:spLocks noGrp="1"/>
          </p:cNvSpPr>
          <p:nvPr>
            <p:ph type="pic" sz="quarter" idx="12"/>
          </p:nvPr>
        </p:nvSpPr>
        <p:spPr>
          <a:xfrm>
            <a:off x="472431" y="1335712"/>
            <a:ext cx="1379850" cy="247207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11"/>
          </p:nvPr>
        </p:nvSpPr>
        <p:spPr>
          <a:xfrm>
            <a:off x="2131553" y="1335713"/>
            <a:ext cx="1379850" cy="247207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0"/>
          </p:nvPr>
        </p:nvSpPr>
        <p:spPr>
          <a:xfrm>
            <a:off x="3883265" y="1335714"/>
            <a:ext cx="1392496" cy="247207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Рисунок 11"/>
          <p:cNvSpPr>
            <a:spLocks noGrp="1"/>
          </p:cNvSpPr>
          <p:nvPr>
            <p:ph type="pic" sz="quarter" idx="13"/>
          </p:nvPr>
        </p:nvSpPr>
        <p:spPr>
          <a:xfrm>
            <a:off x="5634980" y="1335711"/>
            <a:ext cx="1379850" cy="247207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11"/>
          <p:cNvSpPr>
            <a:spLocks noGrp="1"/>
          </p:cNvSpPr>
          <p:nvPr>
            <p:ph type="pic" sz="quarter" idx="14"/>
          </p:nvPr>
        </p:nvSpPr>
        <p:spPr>
          <a:xfrm>
            <a:off x="7293549" y="1335711"/>
            <a:ext cx="1379850" cy="247207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4583502"/>
      </p:ext>
    </p:extLst>
  </p:cSld>
  <p:clrMapOvr>
    <a:masterClrMapping/>
  </p:clrMapOvr>
  <p:transition spd="slow">
    <p:cover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5334885" y="925033"/>
            <a:ext cx="2527891" cy="331735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707650"/>
      </p:ext>
    </p:extLst>
  </p:cSld>
  <p:clrMapOvr>
    <a:masterClrMapping/>
  </p:clrMapOvr>
  <p:transition spd="slow">
    <p:cover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2336506" y="2910138"/>
            <a:ext cx="4274288" cy="22333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061354"/>
      </p:ext>
    </p:extLst>
  </p:cSld>
  <p:clrMapOvr>
    <a:masterClrMapping/>
  </p:clrMapOvr>
  <p:transition spd="slow">
    <p:cover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1698579" y="925033"/>
            <a:ext cx="2527891" cy="331735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856042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kia 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5"/>
          </p:nvPr>
        </p:nvSpPr>
        <p:spPr>
          <a:xfrm>
            <a:off x="418119" y="1080000"/>
            <a:ext cx="1893600" cy="356040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tx2"/>
                </a:solidFill>
              </a:defRPr>
            </a:lvl1pPr>
            <a:lvl2pPr marL="460800">
              <a:defRPr sz="1400">
                <a:solidFill>
                  <a:schemeClr val="tx2"/>
                </a:solidFill>
              </a:defRPr>
            </a:lvl2pPr>
            <a:lvl3pPr marL="691200" indent="-230400">
              <a:defRPr sz="1200">
                <a:solidFill>
                  <a:schemeClr val="tx2"/>
                </a:solidFill>
              </a:defRPr>
            </a:lvl3pPr>
            <a:lvl4pPr marL="921600">
              <a:defRPr sz="1000">
                <a:solidFill>
                  <a:schemeClr val="tx2"/>
                </a:solidFill>
              </a:defRPr>
            </a:lvl4pPr>
            <a:lvl5pPr marL="1152000"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9"/>
          </p:nvPr>
        </p:nvSpPr>
        <p:spPr>
          <a:xfrm>
            <a:off x="2556000" y="1080000"/>
            <a:ext cx="1893600" cy="356040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tx2"/>
                </a:solidFill>
              </a:defRPr>
            </a:lvl1pPr>
            <a:lvl2pPr marL="460800">
              <a:defRPr sz="1400">
                <a:solidFill>
                  <a:schemeClr val="tx2"/>
                </a:solidFill>
              </a:defRPr>
            </a:lvl2pPr>
            <a:lvl3pPr marL="691200" indent="-230400">
              <a:defRPr sz="1200">
                <a:solidFill>
                  <a:schemeClr val="tx2"/>
                </a:solidFill>
              </a:defRPr>
            </a:lvl3pPr>
            <a:lvl4pPr marL="921600">
              <a:defRPr sz="1000">
                <a:solidFill>
                  <a:schemeClr val="tx2"/>
                </a:solidFill>
              </a:defRPr>
            </a:lvl4pPr>
            <a:lvl5pPr marL="1152000"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20"/>
          </p:nvPr>
        </p:nvSpPr>
        <p:spPr>
          <a:xfrm>
            <a:off x="4694400" y="1080000"/>
            <a:ext cx="1893600" cy="356040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tx2"/>
                </a:solidFill>
              </a:defRPr>
            </a:lvl1pPr>
            <a:lvl2pPr marL="460800">
              <a:defRPr sz="1400">
                <a:solidFill>
                  <a:schemeClr val="tx2"/>
                </a:solidFill>
              </a:defRPr>
            </a:lvl2pPr>
            <a:lvl3pPr marL="691200" indent="-230400">
              <a:defRPr sz="1200">
                <a:solidFill>
                  <a:schemeClr val="tx2"/>
                </a:solidFill>
              </a:defRPr>
            </a:lvl3pPr>
            <a:lvl4pPr marL="921600">
              <a:defRPr sz="1000">
                <a:solidFill>
                  <a:schemeClr val="tx2"/>
                </a:solidFill>
              </a:defRPr>
            </a:lvl4pPr>
            <a:lvl5pPr marL="1152000"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21"/>
          </p:nvPr>
        </p:nvSpPr>
        <p:spPr>
          <a:xfrm>
            <a:off x="6832800" y="1080000"/>
            <a:ext cx="1893600" cy="356040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chemeClr val="tx2"/>
                </a:solidFill>
              </a:defRPr>
            </a:lvl1pPr>
            <a:lvl2pPr marL="460800">
              <a:defRPr sz="1400">
                <a:solidFill>
                  <a:schemeClr val="tx2"/>
                </a:solidFill>
              </a:defRPr>
            </a:lvl2pPr>
            <a:lvl3pPr marL="691200" indent="-230400">
              <a:defRPr sz="1200">
                <a:solidFill>
                  <a:schemeClr val="tx2"/>
                </a:solidFill>
              </a:defRPr>
            </a:lvl3pPr>
            <a:lvl4pPr marL="921600">
              <a:defRPr sz="1000">
                <a:solidFill>
                  <a:schemeClr val="tx2"/>
                </a:solidFill>
              </a:defRPr>
            </a:lvl4pPr>
            <a:lvl5pPr marL="1152000"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17600" y="279249"/>
            <a:ext cx="8308800" cy="309600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2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dirty="0"/>
              <a:t>Click to edit secondary headline</a:t>
            </a:r>
          </a:p>
        </p:txBody>
      </p:sp>
      <p:sp>
        <p:nvSpPr>
          <p:cNvPr id="12" name="Footer Placeholder 27"/>
          <p:cNvSpPr txBox="1">
            <a:spLocks/>
          </p:cNvSpPr>
          <p:nvPr userDrawn="1"/>
        </p:nvSpPr>
        <p:spPr>
          <a:xfrm>
            <a:off x="3271920" y="4815840"/>
            <a:ext cx="3525120" cy="12336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ヒラギノ角ゴ Pro W3"/>
                <a:cs typeface="Arial" panose="020B0604020202020204" pitchFamily="34" charset="0"/>
              </a:rPr>
              <a:t>Animated GIF in Product Documentation © Nokia 2019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ヒラギノ角ゴ Pro W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9992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5009544" y="2360428"/>
            <a:ext cx="952754" cy="16781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8"/>
          <p:cNvSpPr>
            <a:spLocks noGrp="1"/>
          </p:cNvSpPr>
          <p:nvPr>
            <p:ph type="pic" sz="quarter" idx="11"/>
          </p:nvPr>
        </p:nvSpPr>
        <p:spPr>
          <a:xfrm>
            <a:off x="5902462" y="1132366"/>
            <a:ext cx="2175624" cy="287079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654042"/>
      </p:ext>
    </p:extLst>
  </p:cSld>
  <p:clrMapOvr>
    <a:masterClrMapping/>
  </p:clrMapOvr>
  <p:transition spd="slow">
    <p:cover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253743" y="1114306"/>
            <a:ext cx="3915051" cy="216348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6787354"/>
      </p:ext>
    </p:extLst>
  </p:cSld>
  <p:clrMapOvr>
    <a:masterClrMapping/>
  </p:clrMapOvr>
  <p:transition spd="slow">
    <p:cover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4773374" y="1140520"/>
            <a:ext cx="3915051" cy="216348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393296"/>
      </p:ext>
    </p:extLst>
  </p:cSld>
  <p:clrMapOvr>
    <a:masterClrMapping/>
  </p:clrMapOvr>
  <p:transition spd="slow">
    <p:cover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_documentation_day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1629658"/>
            <a:ext cx="9144000" cy="351384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827118"/>
      </p:ext>
    </p:extLst>
  </p:cSld>
  <p:clrMapOvr>
    <a:masterClrMapping/>
  </p:clrMapOvr>
  <p:transition spd="slow">
    <p:cover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kia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3"/>
          </p:nvPr>
        </p:nvSpPr>
        <p:spPr>
          <a:xfrm>
            <a:off x="418121" y="537791"/>
            <a:ext cx="8227649" cy="301625"/>
          </a:xfrm>
        </p:spPr>
        <p:txBody>
          <a:bodyPr/>
          <a:lstStyle>
            <a:lvl1pPr marL="0" indent="0">
              <a:buFont typeface="Arial"/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74074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kia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17598" y="1080000"/>
            <a:ext cx="8308800" cy="35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Font typeface="Arial" pitchFamily="34" charset="0"/>
              <a:buNone/>
              <a:defRPr sz="1400" baseline="0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692800" y="4816800"/>
            <a:ext cx="25812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>
                <a:solidFill>
                  <a:srgbClr val="001135"/>
                </a:solidFill>
                <a:cs typeface="Arial" panose="020B0604020202020204" pitchFamily="34" charset="0"/>
              </a:rPr>
              <a:t>Customer Confidential</a:t>
            </a:r>
            <a:endParaRPr lang="en-US" dirty="0">
              <a:solidFill>
                <a:srgbClr val="001135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17600" y="279249"/>
            <a:ext cx="8308800" cy="309600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2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dirty="0"/>
              <a:t>Click to edit secondary headline</a:t>
            </a:r>
          </a:p>
        </p:txBody>
      </p:sp>
    </p:spTree>
    <p:extLst>
      <p:ext uri="{BB962C8B-B14F-4D97-AF65-F5344CB8AC3E}">
        <p14:creationId xmlns:p14="http://schemas.microsoft.com/office/powerpoint/2010/main" val="4439473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 White - plain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68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Nokia Way - 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35513061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5026F-24A8-41A6-85D7-9C26884D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ED7120-F605-4FAC-8874-7204E4F099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Nokia Way - 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18473039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 White - one col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7600" y="1080000"/>
            <a:ext cx="83088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Nokia Way - 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23529508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2 White - one col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9" name="Table Placeholder 2"/>
          <p:cNvSpPr>
            <a:spLocks noGrp="1"/>
          </p:cNvSpPr>
          <p:nvPr>
            <p:ph type="tbl" sz="quarter" idx="13"/>
          </p:nvPr>
        </p:nvSpPr>
        <p:spPr>
          <a:xfrm>
            <a:off x="417600" y="1076400"/>
            <a:ext cx="8308800" cy="356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Nokia Way - 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225724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4.xml"/><Relationship Id="rId50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92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82.xml"/><Relationship Id="rId53" Type="http://schemas.openxmlformats.org/officeDocument/2006/relationships/slideLayout" Target="../slideLayouts/slideLayout90.xml"/><Relationship Id="rId58" Type="http://schemas.openxmlformats.org/officeDocument/2006/relationships/slideLayout" Target="../slideLayouts/slideLayout95.xml"/><Relationship Id="rId5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5.xml"/><Relationship Id="rId56" Type="http://schemas.openxmlformats.org/officeDocument/2006/relationships/slideLayout" Target="../slideLayouts/slideLayout93.xml"/><Relationship Id="rId8" Type="http://schemas.openxmlformats.org/officeDocument/2006/relationships/slideLayout" Target="../slideLayouts/slideLayout45.xml"/><Relationship Id="rId51" Type="http://schemas.openxmlformats.org/officeDocument/2006/relationships/slideLayout" Target="../slideLayouts/slideLayout88.xml"/><Relationship Id="rId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Relationship Id="rId46" Type="http://schemas.openxmlformats.org/officeDocument/2006/relationships/slideLayout" Target="../slideLayouts/slideLayout83.xml"/><Relationship Id="rId59" Type="http://schemas.openxmlformats.org/officeDocument/2006/relationships/theme" Target="../theme/theme10.xml"/><Relationship Id="rId20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78.xml"/><Relationship Id="rId54" Type="http://schemas.openxmlformats.org/officeDocument/2006/relationships/slideLayout" Target="../slideLayouts/slideLayout91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49" Type="http://schemas.openxmlformats.org/officeDocument/2006/relationships/slideLayout" Target="../slideLayouts/slideLayout86.xml"/><Relationship Id="rId57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68.xml"/><Relationship Id="rId44" Type="http://schemas.openxmlformats.org/officeDocument/2006/relationships/slideLayout" Target="../slideLayouts/slideLayout81.xml"/><Relationship Id="rId52" Type="http://schemas.openxmlformats.org/officeDocument/2006/relationships/slideLayout" Target="../slideLayouts/slideLayout89.xml"/><Relationship Id="rId60" Type="http://schemas.openxmlformats.org/officeDocument/2006/relationships/image" Target="../media/image16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17600" y="280988"/>
            <a:ext cx="8308800" cy="30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7" name="Slide Number Placeholder 5"/>
          <p:cNvSpPr txBox="1">
            <a:spLocks/>
          </p:cNvSpPr>
          <p:nvPr/>
        </p:nvSpPr>
        <p:spPr>
          <a:xfrm>
            <a:off x="8325305" y="4772196"/>
            <a:ext cx="144462" cy="1224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GB" sz="800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GB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9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538355" y="4797046"/>
            <a:ext cx="3768960" cy="2148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cs typeface="Arial" panose="020B0604020202020204" pitchFamily="34" charset="0"/>
              </a:rPr>
              <a:t>Animated GIF in Product Documentation </a:t>
            </a:r>
            <a:r>
              <a:rPr lang="en-GB" dirty="0">
                <a:cs typeface="Arial" charset="0"/>
              </a:rPr>
              <a:t>© Nokia 2019</a:t>
            </a:r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40" y="4764119"/>
            <a:ext cx="691200" cy="1115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6" r:id="rId2"/>
    <p:sldLayoutId id="2147483816" r:id="rId3"/>
    <p:sldLayoutId id="2147483805" r:id="rId4"/>
    <p:sldLayoutId id="2147483817" r:id="rId5"/>
    <p:sldLayoutId id="2147483814" r:id="rId6"/>
    <p:sldLayoutId id="2147483818" r:id="rId7"/>
    <p:sldLayoutId id="2147483815" r:id="rId8"/>
    <p:sldLayoutId id="2147483819" r:id="rId9"/>
    <p:sldLayoutId id="2147483828" r:id="rId10"/>
    <p:sldLayoutId id="2147483829" r:id="rId11"/>
    <p:sldLayoutId id="2147483910" r:id="rId12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0" kern="1200">
          <a:solidFill>
            <a:schemeClr val="tx1"/>
          </a:solidFill>
          <a:latin typeface="+mj-lt"/>
          <a:ea typeface="Nokia Pure Headline Ultra Light" panose="020B0204020202020204" pitchFamily="34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9pPr>
    </p:titleStyle>
    <p:bodyStyle>
      <a:lvl1pPr marL="230188" indent="-230188" algn="l" defTabSz="457200" rtl="0" eaLnBrk="1" fontAlgn="base" hangingPunct="1">
        <a:spcBef>
          <a:spcPct val="0"/>
        </a:spcBef>
        <a:spcAft>
          <a:spcPts val="60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ヒラギノ角ゴ Pro W3" charset="0"/>
          <a:cs typeface="ヒラギノ角ゴ Pro W3" charset="0"/>
        </a:defRPr>
      </a:lvl1pPr>
      <a:lvl2pPr marL="458788" indent="-228600" algn="l" defTabSz="457200" rtl="0" eaLnBrk="1" fontAlgn="base" hangingPunct="1">
        <a:spcBef>
          <a:spcPct val="0"/>
        </a:spcBef>
        <a:spcAft>
          <a:spcPts val="600"/>
        </a:spcAft>
        <a:buFont typeface="Lucida Grande"/>
        <a:buChar char="-"/>
        <a:defRPr sz="28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2pPr>
      <a:lvl3pPr marL="684213" indent="-225425" algn="l" defTabSz="457200" rtl="0" eaLnBrk="1" fontAlgn="base" hangingPunct="1">
        <a:spcBef>
          <a:spcPct val="0"/>
        </a:spcBef>
        <a:spcAft>
          <a:spcPts val="600"/>
        </a:spcAft>
        <a:buFont typeface="Arial" charset="0"/>
        <a:buChar char="•"/>
        <a:defRPr sz="24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3pPr>
      <a:lvl4pPr marL="912813" indent="-228600" algn="l" defTabSz="457200" rtl="0" eaLnBrk="1" fontAlgn="base" hangingPunct="1">
        <a:spcBef>
          <a:spcPct val="0"/>
        </a:spcBef>
        <a:spcAft>
          <a:spcPts val="600"/>
        </a:spcAft>
        <a:buFont typeface="Lucida Grande"/>
        <a:buChar char="-"/>
        <a:defRPr sz="20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4pPr>
      <a:lvl5pPr marL="1143000" indent="-230188" algn="l" defTabSz="457200" rtl="0" eaLnBrk="1" fontAlgn="base" hangingPunct="1">
        <a:spcBef>
          <a:spcPct val="0"/>
        </a:spcBef>
        <a:spcAft>
          <a:spcPts val="600"/>
        </a:spcAft>
        <a:buFont typeface="Arial" charset="0"/>
        <a:buChar char="•"/>
        <a:defRPr sz="20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Headline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err="1"/>
              <a:t>Title</a:t>
            </a:r>
            <a:endParaRPr lang="ru-RU" dirty="0"/>
          </a:p>
          <a:p>
            <a:pPr lvl="1"/>
            <a:r>
              <a:rPr lang="hu-HU" dirty="0" err="1"/>
              <a:t>Second</a:t>
            </a:r>
            <a:r>
              <a:rPr lang="hu-HU" dirty="0"/>
              <a:t> </a:t>
            </a:r>
            <a:r>
              <a:rPr lang="hu-HU" dirty="0" err="1"/>
              <a:t>level</a:t>
            </a:r>
            <a:endParaRPr lang="ru-RU" dirty="0"/>
          </a:p>
          <a:p>
            <a:pPr lvl="2"/>
            <a:r>
              <a:rPr lang="hu-HU" dirty="0" err="1"/>
              <a:t>Third</a:t>
            </a:r>
            <a:r>
              <a:rPr lang="hu-HU" dirty="0"/>
              <a:t> </a:t>
            </a:r>
            <a:r>
              <a:rPr lang="hu-HU" dirty="0" err="1"/>
              <a:t>level</a:t>
            </a:r>
            <a:endParaRPr lang="ru-RU" dirty="0"/>
          </a:p>
          <a:p>
            <a:pPr lvl="3"/>
            <a:r>
              <a:rPr lang="hu-HU" dirty="0" err="1"/>
              <a:t>Fourth</a:t>
            </a:r>
            <a:r>
              <a:rPr lang="hu-HU" dirty="0"/>
              <a:t> </a:t>
            </a:r>
            <a:r>
              <a:rPr lang="hu-HU" dirty="0" err="1"/>
              <a:t>level</a:t>
            </a:r>
            <a:endParaRPr lang="ru-RU" dirty="0"/>
          </a:p>
          <a:p>
            <a:pPr lvl="4"/>
            <a:r>
              <a:rPr lang="hu-HU" dirty="0" err="1"/>
              <a:t>Fifth</a:t>
            </a:r>
            <a:r>
              <a:rPr lang="hu-HU" dirty="0"/>
              <a:t> </a:t>
            </a:r>
            <a:r>
              <a:rPr lang="hu-HU" dirty="0" err="1"/>
              <a:t>level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srgbClr val="00123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405325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4C7EAF8-CD21-422C-9EF7-2B47BA88858C}"/>
              </a:ext>
            </a:extLst>
          </p:cNvPr>
          <p:cNvPicPr>
            <a:picLocks noChangeAspect="1"/>
          </p:cNvPicPr>
          <p:nvPr userDrawn="1"/>
        </p:nvPicPr>
        <p:blipFill>
          <a:blip r:embed="rId60"/>
          <a:stretch>
            <a:fillRect/>
          </a:stretch>
        </p:blipFill>
        <p:spPr>
          <a:xfrm>
            <a:off x="7966708" y="4647438"/>
            <a:ext cx="1177292" cy="4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1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38" r:id="rId20"/>
    <p:sldLayoutId id="2147483939" r:id="rId21"/>
    <p:sldLayoutId id="2147483940" r:id="rId22"/>
    <p:sldLayoutId id="2147483941" r:id="rId23"/>
    <p:sldLayoutId id="2147483942" r:id="rId24"/>
    <p:sldLayoutId id="2147483943" r:id="rId25"/>
    <p:sldLayoutId id="2147483944" r:id="rId26"/>
    <p:sldLayoutId id="2147483945" r:id="rId27"/>
    <p:sldLayoutId id="2147483946" r:id="rId28"/>
    <p:sldLayoutId id="2147483947" r:id="rId29"/>
    <p:sldLayoutId id="2147483948" r:id="rId30"/>
    <p:sldLayoutId id="2147483949" r:id="rId31"/>
    <p:sldLayoutId id="2147483950" r:id="rId32"/>
    <p:sldLayoutId id="2147483951" r:id="rId33"/>
    <p:sldLayoutId id="2147483952" r:id="rId34"/>
    <p:sldLayoutId id="2147483953" r:id="rId35"/>
    <p:sldLayoutId id="2147483954" r:id="rId36"/>
    <p:sldLayoutId id="2147483955" r:id="rId37"/>
    <p:sldLayoutId id="2147483956" r:id="rId38"/>
    <p:sldLayoutId id="2147483957" r:id="rId39"/>
    <p:sldLayoutId id="2147483958" r:id="rId40"/>
    <p:sldLayoutId id="2147483959" r:id="rId41"/>
    <p:sldLayoutId id="2147483960" r:id="rId42"/>
    <p:sldLayoutId id="2147483961" r:id="rId43"/>
    <p:sldLayoutId id="2147483962" r:id="rId44"/>
    <p:sldLayoutId id="2147483963" r:id="rId45"/>
    <p:sldLayoutId id="2147483964" r:id="rId46"/>
    <p:sldLayoutId id="2147483965" r:id="rId47"/>
    <p:sldLayoutId id="2147483966" r:id="rId48"/>
    <p:sldLayoutId id="2147483967" r:id="rId49"/>
    <p:sldLayoutId id="2147483968" r:id="rId50"/>
    <p:sldLayoutId id="2147483969" r:id="rId51"/>
    <p:sldLayoutId id="2147483970" r:id="rId52"/>
    <p:sldLayoutId id="2147483971" r:id="rId53"/>
    <p:sldLayoutId id="2147483972" r:id="rId54"/>
    <p:sldLayoutId id="2147483973" r:id="rId55"/>
    <p:sldLayoutId id="2147483974" r:id="rId56"/>
    <p:sldLayoutId id="2147483976" r:id="rId57"/>
    <p:sldLayoutId id="2147483996" r:id="rId58"/>
  </p:sldLayoutIdLst>
  <p:transition spd="slow">
    <p:cover/>
  </p:transition>
  <p:hf sldNum="0" hdr="0" dt="0"/>
  <p:txStyles>
    <p:titleStyle>
      <a:lvl1pPr algn="l" defTabSz="68580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8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7" indent="-171452" algn="l" defTabSz="68580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1" indent="-171452" algn="l" defTabSz="68580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5" indent="-171452" algn="l" defTabSz="68580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70" indent="-171452" algn="l" defTabSz="68580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4" indent="-171452" algn="l" defTabSz="68580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8" indent="-171452" algn="l" defTabSz="68580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82" indent="-171452" algn="l" defTabSz="68580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7" indent="-171452" algn="l" defTabSz="68580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5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8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3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7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2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6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30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5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</a:t>
            </a:r>
            <a:r>
              <a:rPr lang="en-US"/>
              <a:t> to edit Master title slide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755776" y="4816800"/>
            <a:ext cx="1800000" cy="122237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2018 Nokia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419102" y="4816800"/>
            <a:ext cx="252000" cy="1224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3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 dirty="0"/>
              <a:t>Nokia Way - For internal use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226" y="4651000"/>
            <a:ext cx="1008112" cy="42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1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08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0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98A2AE"/>
              </a:solidFill>
            </a:endParaRPr>
          </a:p>
        </p:txBody>
      </p:sp>
      <p:sp>
        <p:nvSpPr>
          <p:cNvPr id="10" name="Rechteck 9">
            <a:hlinkClick r:id="" action="ppaction://hlinkshowjump?jump=previousslide"/>
          </p:cNvPr>
          <p:cNvSpPr/>
          <p:nvPr userDrawn="1"/>
        </p:nvSpPr>
        <p:spPr>
          <a:xfrm>
            <a:off x="0" y="842963"/>
            <a:ext cx="433387" cy="35655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 anchor="ctr">
            <a:spAutoFit/>
          </a:bodyPr>
          <a:lstStyle/>
          <a:p>
            <a:pPr algn="ctr" defTabSz="604723">
              <a:lnSpc>
                <a:spcPct val="90000"/>
              </a:lnSpc>
              <a:spcAft>
                <a:spcPts val="600"/>
              </a:spcAft>
              <a:buSzPct val="100000"/>
            </a:pPr>
            <a:endParaRPr lang="en-US" sz="1400" dirty="0">
              <a:solidFill>
                <a:srgbClr val="12419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1" name="Rechteck 10">
            <a:hlinkClick r:id="" action="ppaction://hlinkshowjump?jump=nextslide"/>
          </p:cNvPr>
          <p:cNvSpPr/>
          <p:nvPr userDrawn="1"/>
        </p:nvSpPr>
        <p:spPr>
          <a:xfrm>
            <a:off x="8712200" y="842963"/>
            <a:ext cx="431800" cy="35655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 anchor="ctr">
            <a:spAutoFit/>
          </a:bodyPr>
          <a:lstStyle/>
          <a:p>
            <a:pPr algn="ctr" defTabSz="604723">
              <a:lnSpc>
                <a:spcPct val="90000"/>
              </a:lnSpc>
              <a:spcAft>
                <a:spcPts val="600"/>
              </a:spcAft>
              <a:buSzPct val="100000"/>
            </a:pPr>
            <a:endParaRPr lang="en-US" sz="1400" dirty="0">
              <a:solidFill>
                <a:srgbClr val="12419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17600" y="280988"/>
            <a:ext cx="8308800" cy="30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179388" y="-147638"/>
            <a:ext cx="9503900" cy="5464226"/>
            <a:chOff x="-179388" y="-147638"/>
            <a:chExt cx="9503900" cy="5464226"/>
          </a:xfrm>
        </p:grpSpPr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V="1">
              <a:off x="-179388" y="593725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dirty="0">
                <a:solidFill>
                  <a:srgbClr val="124191"/>
                </a:solidFill>
                <a:latin typeface="Nokia Pure Headline Light"/>
              </a:endParaRP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-179388" y="4914900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V="1">
              <a:off x="-179388" y="846138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 flipH="1">
              <a:off x="-179388" y="1092200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 flipV="1">
              <a:off x="-179388" y="4665663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 flipH="1" flipV="1">
              <a:off x="-179388" y="4400550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>
              <a:off x="-179388" y="280988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 flipH="1">
              <a:off x="417513" y="-147638"/>
              <a:ext cx="0" cy="10800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6" name="Line 17"/>
            <p:cNvSpPr>
              <a:spLocks noChangeShapeType="1"/>
            </p:cNvSpPr>
            <p:nvPr/>
          </p:nvSpPr>
          <p:spPr bwMode="auto">
            <a:xfrm>
              <a:off x="8656638" y="-147638"/>
              <a:ext cx="0" cy="10800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7" name="Line 9"/>
            <p:cNvSpPr>
              <a:spLocks noChangeShapeType="1"/>
            </p:cNvSpPr>
            <p:nvPr userDrawn="1"/>
          </p:nvSpPr>
          <p:spPr bwMode="auto">
            <a:xfrm flipV="1">
              <a:off x="9180512" y="593725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dirty="0">
                <a:solidFill>
                  <a:srgbClr val="124191"/>
                </a:solidFill>
                <a:latin typeface="Nokia Pure Headline Light"/>
              </a:endParaRPr>
            </a:p>
          </p:txBody>
        </p:sp>
        <p:sp>
          <p:nvSpPr>
            <p:cNvPr id="28" name="Line 12"/>
            <p:cNvSpPr>
              <a:spLocks noChangeShapeType="1"/>
            </p:cNvSpPr>
            <p:nvPr userDrawn="1"/>
          </p:nvSpPr>
          <p:spPr bwMode="auto">
            <a:xfrm flipV="1">
              <a:off x="9180512" y="4914900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9" name="Line 9"/>
            <p:cNvSpPr>
              <a:spLocks noChangeShapeType="1"/>
            </p:cNvSpPr>
            <p:nvPr userDrawn="1"/>
          </p:nvSpPr>
          <p:spPr bwMode="auto">
            <a:xfrm flipV="1">
              <a:off x="9180512" y="846138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 userDrawn="1"/>
          </p:nvSpPr>
          <p:spPr bwMode="auto">
            <a:xfrm flipH="1">
              <a:off x="9180512" y="1092200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31" name="Line 12"/>
            <p:cNvSpPr>
              <a:spLocks noChangeShapeType="1"/>
            </p:cNvSpPr>
            <p:nvPr userDrawn="1"/>
          </p:nvSpPr>
          <p:spPr bwMode="auto">
            <a:xfrm flipV="1">
              <a:off x="9180512" y="4665663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32" name="Line 13"/>
            <p:cNvSpPr>
              <a:spLocks noChangeShapeType="1"/>
            </p:cNvSpPr>
            <p:nvPr userDrawn="1"/>
          </p:nvSpPr>
          <p:spPr bwMode="auto">
            <a:xfrm flipH="1" flipV="1">
              <a:off x="9180512" y="4400550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33" name="Line 14"/>
            <p:cNvSpPr>
              <a:spLocks noChangeShapeType="1"/>
            </p:cNvSpPr>
            <p:nvPr userDrawn="1"/>
          </p:nvSpPr>
          <p:spPr bwMode="auto">
            <a:xfrm>
              <a:off x="9180512" y="280988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34" name="Line 15"/>
            <p:cNvSpPr>
              <a:spLocks noChangeShapeType="1"/>
            </p:cNvSpPr>
            <p:nvPr userDrawn="1"/>
          </p:nvSpPr>
          <p:spPr bwMode="auto">
            <a:xfrm flipH="1">
              <a:off x="417513" y="5208588"/>
              <a:ext cx="0" cy="10800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35" name="Line 17"/>
            <p:cNvSpPr>
              <a:spLocks noChangeShapeType="1"/>
            </p:cNvSpPr>
            <p:nvPr userDrawn="1"/>
          </p:nvSpPr>
          <p:spPr bwMode="auto">
            <a:xfrm>
              <a:off x="8656638" y="5208588"/>
              <a:ext cx="0" cy="10800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92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0" kern="1200">
          <a:solidFill>
            <a:schemeClr val="tx2"/>
          </a:solidFill>
          <a:latin typeface="+mj-lt"/>
          <a:ea typeface="Nokia Pure Headline Ultra Light" panose="020B0204020202020204" pitchFamily="34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9pPr>
    </p:titleStyle>
    <p:bodyStyle>
      <a:lvl1pPr marL="230188" indent="-230188" algn="l" defTabSz="457200" rtl="0" eaLnBrk="1" fontAlgn="base" hangingPunct="1">
        <a:spcBef>
          <a:spcPct val="0"/>
        </a:spcBef>
        <a:spcAft>
          <a:spcPts val="60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ヒラギノ角ゴ Pro W3" charset="0"/>
          <a:cs typeface="ヒラギノ角ゴ Pro W3" charset="0"/>
        </a:defRPr>
      </a:lvl1pPr>
      <a:lvl2pPr marL="458788" indent="-228600" algn="l" defTabSz="457200" rtl="0" eaLnBrk="1" fontAlgn="base" hangingPunct="1">
        <a:spcBef>
          <a:spcPct val="0"/>
        </a:spcBef>
        <a:spcAft>
          <a:spcPts val="600"/>
        </a:spcAft>
        <a:buFont typeface="Lucida Grande"/>
        <a:buChar char="-"/>
        <a:defRPr sz="28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2pPr>
      <a:lvl3pPr marL="684213" indent="-225425" algn="l" defTabSz="457200" rtl="0" eaLnBrk="1" fontAlgn="base" hangingPunct="1">
        <a:spcBef>
          <a:spcPct val="0"/>
        </a:spcBef>
        <a:spcAft>
          <a:spcPts val="600"/>
        </a:spcAft>
        <a:buFont typeface="Arial" charset="0"/>
        <a:buChar char="•"/>
        <a:defRPr sz="24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3pPr>
      <a:lvl4pPr marL="912813" indent="-228600" algn="l" defTabSz="457200" rtl="0" eaLnBrk="1" fontAlgn="base" hangingPunct="1">
        <a:spcBef>
          <a:spcPct val="0"/>
        </a:spcBef>
        <a:spcAft>
          <a:spcPts val="600"/>
        </a:spcAft>
        <a:buFont typeface="Lucida Grande"/>
        <a:buChar char="-"/>
        <a:defRPr sz="20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4pPr>
      <a:lvl5pPr marL="1143000" indent="-230188" algn="l" defTabSz="457200" rtl="0" eaLnBrk="1" fontAlgn="base" hangingPunct="1">
        <a:spcBef>
          <a:spcPct val="0"/>
        </a:spcBef>
        <a:spcAft>
          <a:spcPts val="600"/>
        </a:spcAft>
        <a:buFont typeface="Arial" charset="0"/>
        <a:buChar char="•"/>
        <a:defRPr sz="20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8A2AE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10" name="Rechteck 9">
            <a:hlinkClick r:id="" action="ppaction://hlinkshowjump?jump=previousslide"/>
          </p:cNvPr>
          <p:cNvSpPr/>
          <p:nvPr userDrawn="1"/>
        </p:nvSpPr>
        <p:spPr>
          <a:xfrm>
            <a:off x="0" y="842963"/>
            <a:ext cx="433387" cy="35655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0472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1" name="Rechteck 10">
            <a:hlinkClick r:id="" action="ppaction://hlinkshowjump?jump=nextslide"/>
          </p:cNvPr>
          <p:cNvSpPr/>
          <p:nvPr userDrawn="1"/>
        </p:nvSpPr>
        <p:spPr>
          <a:xfrm>
            <a:off x="8712200" y="842963"/>
            <a:ext cx="431800" cy="35655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0472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179388" y="-147638"/>
            <a:ext cx="9503900" cy="5464226"/>
            <a:chOff x="-179388" y="-147638"/>
            <a:chExt cx="9503900" cy="5464226"/>
          </a:xfrm>
        </p:grpSpPr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V="1">
              <a:off x="-179388" y="593725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Headline Light"/>
              </a:endParaRP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-179388" y="4914900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 panose="020B0304040602060303" pitchFamily="34" charset="0"/>
              </a:endParaRPr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V="1">
              <a:off x="-179388" y="846138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 panose="020B0304040602060303" pitchFamily="34" charset="0"/>
              </a:endParaRP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 flipH="1">
              <a:off x="-179388" y="1092200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 panose="020B0304040602060303" pitchFamily="34" charset="0"/>
              </a:endParaRPr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 flipV="1">
              <a:off x="-179388" y="4665663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 panose="020B0304040602060303" pitchFamily="34" charset="0"/>
              </a:endParaRPr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 flipH="1" flipV="1">
              <a:off x="-179388" y="4400550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 panose="020B0304040602060303" pitchFamily="34" charset="0"/>
              </a:endParaRPr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>
              <a:off x="-179388" y="280988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 panose="020B0304040602060303" pitchFamily="34" charset="0"/>
              </a:endParaRPr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 flipH="1">
              <a:off x="417513" y="-147638"/>
              <a:ext cx="0" cy="10800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 panose="020B0304040602060303" pitchFamily="34" charset="0"/>
              </a:endParaRPr>
            </a:p>
          </p:txBody>
        </p:sp>
        <p:sp>
          <p:nvSpPr>
            <p:cNvPr id="26" name="Line 17"/>
            <p:cNvSpPr>
              <a:spLocks noChangeShapeType="1"/>
            </p:cNvSpPr>
            <p:nvPr/>
          </p:nvSpPr>
          <p:spPr bwMode="auto">
            <a:xfrm>
              <a:off x="8656638" y="-147638"/>
              <a:ext cx="0" cy="10800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 panose="020B0304040602060303" pitchFamily="34" charset="0"/>
              </a:endParaRPr>
            </a:p>
          </p:txBody>
        </p:sp>
        <p:sp>
          <p:nvSpPr>
            <p:cNvPr id="27" name="Line 9"/>
            <p:cNvSpPr>
              <a:spLocks noChangeShapeType="1"/>
            </p:cNvSpPr>
            <p:nvPr userDrawn="1"/>
          </p:nvSpPr>
          <p:spPr bwMode="auto">
            <a:xfrm flipV="1">
              <a:off x="9180512" y="593725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Headline Light"/>
              </a:endParaRPr>
            </a:p>
          </p:txBody>
        </p:sp>
        <p:sp>
          <p:nvSpPr>
            <p:cNvPr id="28" name="Line 12"/>
            <p:cNvSpPr>
              <a:spLocks noChangeShapeType="1"/>
            </p:cNvSpPr>
            <p:nvPr userDrawn="1"/>
          </p:nvSpPr>
          <p:spPr bwMode="auto">
            <a:xfrm flipV="1">
              <a:off x="9180512" y="4914900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 panose="020B0304040602060303" pitchFamily="34" charset="0"/>
              </a:endParaRPr>
            </a:p>
          </p:txBody>
        </p:sp>
        <p:sp>
          <p:nvSpPr>
            <p:cNvPr id="29" name="Line 9"/>
            <p:cNvSpPr>
              <a:spLocks noChangeShapeType="1"/>
            </p:cNvSpPr>
            <p:nvPr userDrawn="1"/>
          </p:nvSpPr>
          <p:spPr bwMode="auto">
            <a:xfrm flipV="1">
              <a:off x="9180512" y="846138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 panose="020B0304040602060303" pitchFamily="34" charset="0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 userDrawn="1"/>
          </p:nvSpPr>
          <p:spPr bwMode="auto">
            <a:xfrm flipH="1">
              <a:off x="9180512" y="1092200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 panose="020B0304040602060303" pitchFamily="34" charset="0"/>
              </a:endParaRPr>
            </a:p>
          </p:txBody>
        </p:sp>
        <p:sp>
          <p:nvSpPr>
            <p:cNvPr id="31" name="Line 12"/>
            <p:cNvSpPr>
              <a:spLocks noChangeShapeType="1"/>
            </p:cNvSpPr>
            <p:nvPr userDrawn="1"/>
          </p:nvSpPr>
          <p:spPr bwMode="auto">
            <a:xfrm flipV="1">
              <a:off x="9180512" y="4665663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 panose="020B0304040602060303" pitchFamily="34" charset="0"/>
              </a:endParaRPr>
            </a:p>
          </p:txBody>
        </p:sp>
        <p:sp>
          <p:nvSpPr>
            <p:cNvPr id="32" name="Line 13"/>
            <p:cNvSpPr>
              <a:spLocks noChangeShapeType="1"/>
            </p:cNvSpPr>
            <p:nvPr userDrawn="1"/>
          </p:nvSpPr>
          <p:spPr bwMode="auto">
            <a:xfrm flipH="1" flipV="1">
              <a:off x="9180512" y="4400550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 panose="020B0304040602060303" pitchFamily="34" charset="0"/>
              </a:endParaRPr>
            </a:p>
          </p:txBody>
        </p:sp>
        <p:sp>
          <p:nvSpPr>
            <p:cNvPr id="33" name="Line 14"/>
            <p:cNvSpPr>
              <a:spLocks noChangeShapeType="1"/>
            </p:cNvSpPr>
            <p:nvPr userDrawn="1"/>
          </p:nvSpPr>
          <p:spPr bwMode="auto">
            <a:xfrm>
              <a:off x="9180512" y="280988"/>
              <a:ext cx="1440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 panose="020B0304040602060303" pitchFamily="34" charset="0"/>
              </a:endParaRPr>
            </a:p>
          </p:txBody>
        </p:sp>
        <p:sp>
          <p:nvSpPr>
            <p:cNvPr id="34" name="Line 15"/>
            <p:cNvSpPr>
              <a:spLocks noChangeShapeType="1"/>
            </p:cNvSpPr>
            <p:nvPr userDrawn="1"/>
          </p:nvSpPr>
          <p:spPr bwMode="auto">
            <a:xfrm flipH="1">
              <a:off x="417513" y="5208588"/>
              <a:ext cx="0" cy="10800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 panose="020B0304040602060303" pitchFamily="34" charset="0"/>
              </a:endParaRPr>
            </a:p>
          </p:txBody>
        </p:sp>
        <p:sp>
          <p:nvSpPr>
            <p:cNvPr id="35" name="Line 17"/>
            <p:cNvSpPr>
              <a:spLocks noChangeShapeType="1"/>
            </p:cNvSpPr>
            <p:nvPr userDrawn="1"/>
          </p:nvSpPr>
          <p:spPr bwMode="auto">
            <a:xfrm>
              <a:off x="8656638" y="5208588"/>
              <a:ext cx="0" cy="10800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 panose="020B030404060206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73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0" kern="1200">
          <a:solidFill>
            <a:schemeClr val="tx1"/>
          </a:solidFill>
          <a:latin typeface="+mj-lt"/>
          <a:ea typeface="Nokia Pure Headline Ultra Light" panose="020B0204020202020204" pitchFamily="34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9pPr>
    </p:titleStyle>
    <p:bodyStyle>
      <a:lvl1pPr marL="230188" indent="-230188" algn="l" defTabSz="457200" rtl="0" eaLnBrk="1" fontAlgn="base" hangingPunct="1">
        <a:spcBef>
          <a:spcPct val="0"/>
        </a:spcBef>
        <a:spcAft>
          <a:spcPts val="60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ヒラギノ角ゴ Pro W3" charset="0"/>
          <a:cs typeface="ヒラギノ角ゴ Pro W3" charset="0"/>
        </a:defRPr>
      </a:lvl1pPr>
      <a:lvl2pPr marL="458788" indent="-228600" algn="l" defTabSz="457200" rtl="0" eaLnBrk="1" fontAlgn="base" hangingPunct="1">
        <a:spcBef>
          <a:spcPct val="0"/>
        </a:spcBef>
        <a:spcAft>
          <a:spcPts val="600"/>
        </a:spcAft>
        <a:buFont typeface="Lucida Grande"/>
        <a:buChar char="-"/>
        <a:defRPr sz="28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2pPr>
      <a:lvl3pPr marL="684213" indent="-225425" algn="l" defTabSz="457200" rtl="0" eaLnBrk="1" fontAlgn="base" hangingPunct="1">
        <a:spcBef>
          <a:spcPct val="0"/>
        </a:spcBef>
        <a:spcAft>
          <a:spcPts val="600"/>
        </a:spcAft>
        <a:buFont typeface="Arial" charset="0"/>
        <a:buChar char="•"/>
        <a:defRPr sz="24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3pPr>
      <a:lvl4pPr marL="912813" indent="-228600" algn="l" defTabSz="457200" rtl="0" eaLnBrk="1" fontAlgn="base" hangingPunct="1">
        <a:spcBef>
          <a:spcPct val="0"/>
        </a:spcBef>
        <a:spcAft>
          <a:spcPts val="600"/>
        </a:spcAft>
        <a:buFont typeface="Lucida Grande"/>
        <a:buChar char="-"/>
        <a:defRPr sz="20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4pPr>
      <a:lvl5pPr marL="1143000" indent="-230188" algn="l" defTabSz="457200" rtl="0" eaLnBrk="1" fontAlgn="base" hangingPunct="1">
        <a:spcBef>
          <a:spcPct val="0"/>
        </a:spcBef>
        <a:spcAft>
          <a:spcPts val="600"/>
        </a:spcAft>
        <a:buFont typeface="Arial" charset="0"/>
        <a:buChar char="•"/>
        <a:defRPr sz="20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Title Placeholder 1"/>
          <p:cNvSpPr>
            <a:spLocks noGrp="1"/>
          </p:cNvSpPr>
          <p:nvPr>
            <p:ph type="title"/>
          </p:nvPr>
        </p:nvSpPr>
        <p:spPr bwMode="auto">
          <a:xfrm>
            <a:off x="417513" y="280800"/>
            <a:ext cx="8308800" cy="3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1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17513" y="1080000"/>
            <a:ext cx="8308800" cy="35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433388" y="4816800"/>
            <a:ext cx="144462" cy="1224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GB" sz="8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GB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60" y="4819122"/>
            <a:ext cx="690379" cy="112048"/>
          </a:xfrm>
          <a:prstGeom prst="rect">
            <a:avLst/>
          </a:prstGeom>
        </p:spPr>
      </p:pic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F53773C4-A31E-4911-BCEA-56528050F77F}"/>
              </a:ext>
            </a:extLst>
          </p:cNvPr>
          <p:cNvSpPr txBox="1">
            <a:spLocks/>
          </p:cNvSpPr>
          <p:nvPr userDrawn="1"/>
        </p:nvSpPr>
        <p:spPr>
          <a:xfrm>
            <a:off x="3292479" y="4770986"/>
            <a:ext cx="3525120" cy="12336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ヒラギノ角ゴ Pro W3"/>
                <a:cs typeface="Arial" panose="020B0604020202020204" pitchFamily="34" charset="0"/>
              </a:rPr>
              <a:t>Impact of AI and ML on CM 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ヒラギノ角ゴ Pro W3"/>
                <a:cs typeface="Arial" charset="0"/>
              </a:rPr>
              <a:t>© Nokia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ヒラギノ角ゴ Pro W3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08" r:id="rId3"/>
    <p:sldLayoutId id="2147483809" r:id="rId4"/>
    <p:sldLayoutId id="2147483810" r:id="rId5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0" kern="1200">
          <a:solidFill>
            <a:schemeClr val="bg1"/>
          </a:solidFill>
          <a:latin typeface="+mj-lt"/>
          <a:ea typeface="Nokia Pure Headline Ultra Light" panose="020B0204020202020204" pitchFamily="34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ヒラギノ角ゴ Pro W3" charset="0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ヒラギノ角ゴ Pro W3" charset="0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ヒラギノ角ゴ Pro W3" charset="0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ヒラギノ角ゴ Pro W3" charset="0"/>
          <a:cs typeface="Arial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9pPr>
    </p:titleStyle>
    <p:bodyStyle>
      <a:lvl1pPr marL="230188" indent="-230188" algn="l" defTabSz="457200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ヒラギノ角ゴ Pro W3" charset="0"/>
          <a:cs typeface="ヒラギノ角ゴ Pro W3" charset="0"/>
        </a:defRPr>
      </a:lvl1pPr>
      <a:lvl2pPr marL="458788" indent="-228600" algn="l" defTabSz="457200" rtl="0" eaLnBrk="0" fontAlgn="base" hangingPunct="0">
        <a:spcBef>
          <a:spcPct val="0"/>
        </a:spcBef>
        <a:spcAft>
          <a:spcPts val="600"/>
        </a:spcAft>
        <a:buFont typeface="Lucida Grande"/>
        <a:buChar char="-"/>
        <a:defRPr sz="2800" kern="1200">
          <a:solidFill>
            <a:schemeClr val="bg1"/>
          </a:solidFill>
          <a:latin typeface="+mn-lt"/>
          <a:ea typeface="ヒラギノ角ゴ Pro W3" charset="0"/>
          <a:cs typeface="ヒラギノ角ゴ Pro W3"/>
        </a:defRPr>
      </a:lvl2pPr>
      <a:lvl3pPr marL="684213" indent="-225425" algn="l" defTabSz="457200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ヒラギノ角ゴ Pro W3" charset="0"/>
          <a:cs typeface="ヒラギノ角ゴ Pro W3"/>
        </a:defRPr>
      </a:lvl3pPr>
      <a:lvl4pPr marL="912813" indent="-228600" algn="l" defTabSz="457200" rtl="0" eaLnBrk="0" fontAlgn="base" hangingPunct="0">
        <a:spcBef>
          <a:spcPct val="0"/>
        </a:spcBef>
        <a:spcAft>
          <a:spcPts val="600"/>
        </a:spcAft>
        <a:buFont typeface="Lucida Grande"/>
        <a:buChar char="-"/>
        <a:defRPr sz="2000" kern="1200">
          <a:solidFill>
            <a:schemeClr val="bg1"/>
          </a:solidFill>
          <a:latin typeface="+mn-lt"/>
          <a:ea typeface="ヒラギノ角ゴ Pro W3" charset="0"/>
          <a:cs typeface="ヒラギノ角ゴ Pro W3"/>
        </a:defRPr>
      </a:lvl4pPr>
      <a:lvl5pPr marL="1143000" indent="-230188" algn="l" defTabSz="457200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sz="2000" kern="1200">
          <a:solidFill>
            <a:schemeClr val="bg1"/>
          </a:solidFill>
          <a:latin typeface="+mn-lt"/>
          <a:ea typeface="ヒラギノ角ゴ Pro W3" charset="0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 txBox="1">
            <a:spLocks/>
          </p:cNvSpPr>
          <p:nvPr/>
        </p:nvSpPr>
        <p:spPr>
          <a:xfrm>
            <a:off x="433388" y="4816800"/>
            <a:ext cx="144462" cy="1224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GB" sz="80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GB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01" y="4643120"/>
            <a:ext cx="842239" cy="124268"/>
          </a:xfrm>
          <a:prstGeom prst="rect">
            <a:avLst/>
          </a:prstGeom>
        </p:spPr>
      </p:pic>
      <p:sp>
        <p:nvSpPr>
          <p:cNvPr id="6" name="Footer Placeholder 27">
            <a:extLst>
              <a:ext uri="{FF2B5EF4-FFF2-40B4-BE49-F238E27FC236}">
                <a16:creationId xmlns:a16="http://schemas.microsoft.com/office/drawing/2014/main" id="{5BAAA8C1-102B-44CC-AB3D-B3E57389ABB9}"/>
              </a:ext>
            </a:extLst>
          </p:cNvPr>
          <p:cNvSpPr txBox="1">
            <a:spLocks/>
          </p:cNvSpPr>
          <p:nvPr userDrawn="1"/>
        </p:nvSpPr>
        <p:spPr>
          <a:xfrm>
            <a:off x="3292479" y="4770986"/>
            <a:ext cx="3525120" cy="12336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ヒラギノ角ゴ Pro W3"/>
                <a:cs typeface="Arial" panose="020B0604020202020204" pitchFamily="34" charset="0"/>
              </a:rPr>
              <a:t>Impact of AI and ML on CM 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ヒラギノ角ゴ Pro W3"/>
                <a:cs typeface="Arial" charset="0"/>
              </a:rPr>
              <a:t>© Nokia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ヒラギノ角ゴ Pro W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77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0" kern="1200">
          <a:solidFill>
            <a:schemeClr val="bg1"/>
          </a:solidFill>
          <a:latin typeface="+mj-lt"/>
          <a:ea typeface="Nokia Pure Headline Ultra Light" panose="020B0204020202020204" pitchFamily="34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ヒラギノ角ゴ Pro W3" charset="0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ヒラギノ角ゴ Pro W3" charset="0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ヒラギノ角ゴ Pro W3" charset="0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ヒラギノ角ゴ Pro W3" charset="0"/>
          <a:cs typeface="Arial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9pPr>
    </p:titleStyle>
    <p:bodyStyle>
      <a:lvl1pPr marL="230188" indent="-230188" algn="l" defTabSz="457200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ヒラギノ角ゴ Pro W3" charset="0"/>
          <a:cs typeface="ヒラギノ角ゴ Pro W3" charset="0"/>
        </a:defRPr>
      </a:lvl1pPr>
      <a:lvl2pPr marL="458788" indent="-228600" algn="l" defTabSz="457200" rtl="0" eaLnBrk="0" fontAlgn="base" hangingPunct="0">
        <a:spcBef>
          <a:spcPct val="0"/>
        </a:spcBef>
        <a:spcAft>
          <a:spcPts val="600"/>
        </a:spcAft>
        <a:buFont typeface="Lucida Grande"/>
        <a:buChar char="-"/>
        <a:defRPr sz="2800" kern="1200">
          <a:solidFill>
            <a:schemeClr val="bg1"/>
          </a:solidFill>
          <a:latin typeface="+mn-lt"/>
          <a:ea typeface="ヒラギノ角ゴ Pro W3" charset="0"/>
          <a:cs typeface="ヒラギノ角ゴ Pro W3"/>
        </a:defRPr>
      </a:lvl2pPr>
      <a:lvl3pPr marL="684213" indent="-225425" algn="l" defTabSz="457200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ヒラギノ角ゴ Pro W3" charset="0"/>
          <a:cs typeface="ヒラギノ角ゴ Pro W3"/>
        </a:defRPr>
      </a:lvl3pPr>
      <a:lvl4pPr marL="912813" indent="-228600" algn="l" defTabSz="457200" rtl="0" eaLnBrk="0" fontAlgn="base" hangingPunct="0">
        <a:spcBef>
          <a:spcPct val="0"/>
        </a:spcBef>
        <a:spcAft>
          <a:spcPts val="600"/>
        </a:spcAft>
        <a:buFont typeface="Lucida Grande"/>
        <a:buChar char="-"/>
        <a:defRPr sz="2000" kern="1200">
          <a:solidFill>
            <a:schemeClr val="bg1"/>
          </a:solidFill>
          <a:latin typeface="+mn-lt"/>
          <a:ea typeface="ヒラギノ角ゴ Pro W3" charset="0"/>
          <a:cs typeface="ヒラギノ角ゴ Pro W3"/>
        </a:defRPr>
      </a:lvl4pPr>
      <a:lvl5pPr marL="1143000" indent="-230188" algn="l" defTabSz="457200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sz="2000" kern="1200">
          <a:solidFill>
            <a:schemeClr val="bg1"/>
          </a:solidFill>
          <a:latin typeface="+mn-lt"/>
          <a:ea typeface="ヒラギノ角ゴ Pro W3" charset="0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302" y="2430463"/>
            <a:ext cx="1741074" cy="2825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000" y="2430000"/>
            <a:ext cx="1742400" cy="2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3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Title Placeholder 1"/>
          <p:cNvSpPr>
            <a:spLocks noGrp="1"/>
          </p:cNvSpPr>
          <p:nvPr>
            <p:ph type="title"/>
          </p:nvPr>
        </p:nvSpPr>
        <p:spPr bwMode="auto">
          <a:xfrm>
            <a:off x="417513" y="280800"/>
            <a:ext cx="8308800" cy="3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1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17513" y="1080000"/>
            <a:ext cx="8308800" cy="35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7">
            <a:extLst>
              <a:ext uri="{FF2B5EF4-FFF2-40B4-BE49-F238E27FC236}">
                <a16:creationId xmlns:a16="http://schemas.microsoft.com/office/drawing/2014/main" id="{F57738D2-4773-4576-BE98-0451CD549113}"/>
              </a:ext>
            </a:extLst>
          </p:cNvPr>
          <p:cNvSpPr txBox="1">
            <a:spLocks/>
          </p:cNvSpPr>
          <p:nvPr userDrawn="1"/>
        </p:nvSpPr>
        <p:spPr>
          <a:xfrm>
            <a:off x="3292479" y="4770986"/>
            <a:ext cx="3525120" cy="12336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ヒラギノ角ゴ Pro W3"/>
                <a:cs typeface="Arial" panose="020B0604020202020204" pitchFamily="34" charset="0"/>
              </a:rPr>
              <a:t>Animated GIF in Product Documentation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ヒラギノ角ゴ Pro W3"/>
                <a:cs typeface="Arial" charset="0"/>
              </a:rPr>
              <a:t>© Nokia 2019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ヒラギノ角ゴ Pro W3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519110-21DE-40AF-A28B-58461C746D44}"/>
              </a:ext>
            </a:extLst>
          </p:cNvPr>
          <p:cNvSpPr/>
          <p:nvPr userDrawn="1"/>
        </p:nvSpPr>
        <p:spPr>
          <a:xfrm>
            <a:off x="8408953" y="4709680"/>
            <a:ext cx="2455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GB" sz="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ヒラギノ角ゴ Pro W3"/>
                <a:cs typeface="Arial" charset="0"/>
              </a:rPr>
              <a:t>1</a:t>
            </a:r>
            <a:endParaRPr kumimoji="0" lang="en-US" sz="8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49" r:id="rId6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0" kern="1200">
          <a:solidFill>
            <a:schemeClr val="bg1"/>
          </a:solidFill>
          <a:latin typeface="+mj-lt"/>
          <a:ea typeface="Nokia Pure Headline Ultra Light" panose="020B0204020202020204" pitchFamily="34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ヒラギノ角ゴ Pro W3" charset="0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ヒラギノ角ゴ Pro W3" charset="0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ヒラギノ角ゴ Pro W3" charset="0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ヒラギノ角ゴ Pro W3" charset="0"/>
          <a:cs typeface="Arial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9pPr>
    </p:titleStyle>
    <p:bodyStyle>
      <a:lvl1pPr marL="230188" indent="-230188" algn="l" defTabSz="457200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ヒラギノ角ゴ Pro W3" charset="0"/>
          <a:cs typeface="ヒラギノ角ゴ Pro W3" charset="0"/>
        </a:defRPr>
      </a:lvl1pPr>
      <a:lvl2pPr marL="458788" indent="-228600" algn="l" defTabSz="457200" rtl="0" eaLnBrk="0" fontAlgn="base" hangingPunct="0">
        <a:spcBef>
          <a:spcPct val="0"/>
        </a:spcBef>
        <a:spcAft>
          <a:spcPts val="600"/>
        </a:spcAft>
        <a:buFont typeface="Lucida Grande"/>
        <a:buChar char="-"/>
        <a:defRPr sz="2800" kern="1200">
          <a:solidFill>
            <a:schemeClr val="bg1"/>
          </a:solidFill>
          <a:latin typeface="+mn-lt"/>
          <a:ea typeface="ヒラギノ角ゴ Pro W3" charset="0"/>
          <a:cs typeface="ヒラギノ角ゴ Pro W3"/>
        </a:defRPr>
      </a:lvl2pPr>
      <a:lvl3pPr marL="684213" indent="-225425" algn="l" defTabSz="457200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ヒラギノ角ゴ Pro W3" charset="0"/>
          <a:cs typeface="ヒラギノ角ゴ Pro W3"/>
        </a:defRPr>
      </a:lvl3pPr>
      <a:lvl4pPr marL="912813" indent="-228600" algn="l" defTabSz="457200" rtl="0" eaLnBrk="0" fontAlgn="base" hangingPunct="0">
        <a:spcBef>
          <a:spcPct val="0"/>
        </a:spcBef>
        <a:spcAft>
          <a:spcPts val="600"/>
        </a:spcAft>
        <a:buFont typeface="Lucida Grande"/>
        <a:buChar char="-"/>
        <a:defRPr sz="2000" kern="1200">
          <a:solidFill>
            <a:schemeClr val="bg1"/>
          </a:solidFill>
          <a:latin typeface="+mn-lt"/>
          <a:ea typeface="ヒラギノ角ゴ Pro W3" charset="0"/>
          <a:cs typeface="ヒラギノ角ゴ Pro W3"/>
        </a:defRPr>
      </a:lvl4pPr>
      <a:lvl5pPr marL="1143000" indent="-230188" algn="l" defTabSz="457200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sz="2000" kern="1200">
          <a:solidFill>
            <a:schemeClr val="bg1"/>
          </a:solidFill>
          <a:latin typeface="+mn-lt"/>
          <a:ea typeface="ヒラギノ角ゴ Pro W3" charset="0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Line 9"/>
          <p:cNvSpPr>
            <a:spLocks noChangeShapeType="1"/>
          </p:cNvSpPr>
          <p:nvPr/>
        </p:nvSpPr>
        <p:spPr bwMode="auto">
          <a:xfrm flipV="1">
            <a:off x="-179388" y="593725"/>
            <a:ext cx="9502776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anchor="ctr"/>
          <a:lstStyle/>
          <a:p>
            <a:pPr>
              <a:defRPr/>
            </a:pPr>
            <a:endParaRPr lang="en-GB" dirty="0">
              <a:latin typeface="+mj-lt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 flipV="1">
            <a:off x="-179388" y="4914900"/>
            <a:ext cx="9502776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anchor="ctr"/>
          <a:lstStyle/>
          <a:p>
            <a:pPr>
              <a:defRPr/>
            </a:pPr>
            <a:endParaRPr lang="en-GB" dirty="0">
              <a:latin typeface="Arial" pitchFamily="34" charset="0"/>
            </a:endParaRPr>
          </a:p>
        </p:txBody>
      </p:sp>
      <p:sp>
        <p:nvSpPr>
          <p:cNvPr id="1037" name="Line 9"/>
          <p:cNvSpPr>
            <a:spLocks noChangeShapeType="1"/>
          </p:cNvSpPr>
          <p:nvPr/>
        </p:nvSpPr>
        <p:spPr bwMode="auto">
          <a:xfrm flipV="1">
            <a:off x="-179388" y="846138"/>
            <a:ext cx="9502776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anchor="ctr"/>
          <a:lstStyle/>
          <a:p>
            <a:pPr>
              <a:defRPr/>
            </a:pPr>
            <a:endParaRPr lang="en-GB" dirty="0">
              <a:latin typeface="Arial" pitchFamily="34" charset="0"/>
            </a:endParaRPr>
          </a:p>
        </p:txBody>
      </p:sp>
      <p:sp>
        <p:nvSpPr>
          <p:cNvPr id="1038" name="Line 10"/>
          <p:cNvSpPr>
            <a:spLocks noChangeShapeType="1"/>
          </p:cNvSpPr>
          <p:nvPr/>
        </p:nvSpPr>
        <p:spPr bwMode="auto">
          <a:xfrm flipH="1">
            <a:off x="-179388" y="1092200"/>
            <a:ext cx="9502776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anchor="ctr"/>
          <a:lstStyle/>
          <a:p>
            <a:pPr>
              <a:defRPr/>
            </a:pPr>
            <a:endParaRPr lang="en-GB" dirty="0">
              <a:latin typeface="Arial" pitchFamily="34" charset="0"/>
            </a:endParaRPr>
          </a:p>
        </p:txBody>
      </p:sp>
      <p:sp>
        <p:nvSpPr>
          <p:cNvPr id="1039" name="Line 12"/>
          <p:cNvSpPr>
            <a:spLocks noChangeShapeType="1"/>
          </p:cNvSpPr>
          <p:nvPr/>
        </p:nvSpPr>
        <p:spPr bwMode="auto">
          <a:xfrm flipV="1">
            <a:off x="-179388" y="4665663"/>
            <a:ext cx="9502776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anchor="ctr"/>
          <a:lstStyle/>
          <a:p>
            <a:pPr>
              <a:defRPr/>
            </a:pPr>
            <a:endParaRPr lang="en-GB" dirty="0">
              <a:latin typeface="Arial" pitchFamily="34" charset="0"/>
            </a:endParaRPr>
          </a:p>
        </p:txBody>
      </p:sp>
      <p:sp>
        <p:nvSpPr>
          <p:cNvPr id="1040" name="Line 13"/>
          <p:cNvSpPr>
            <a:spLocks noChangeShapeType="1"/>
          </p:cNvSpPr>
          <p:nvPr/>
        </p:nvSpPr>
        <p:spPr bwMode="auto">
          <a:xfrm flipH="1" flipV="1">
            <a:off x="-179388" y="4400550"/>
            <a:ext cx="9502776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anchor="ctr"/>
          <a:lstStyle/>
          <a:p>
            <a:pPr>
              <a:defRPr/>
            </a:pPr>
            <a:endParaRPr lang="en-GB" dirty="0">
              <a:latin typeface="Arial" pitchFamily="34" charset="0"/>
            </a:endParaRPr>
          </a:p>
        </p:txBody>
      </p:sp>
      <p:sp>
        <p:nvSpPr>
          <p:cNvPr id="1041" name="Line 14"/>
          <p:cNvSpPr>
            <a:spLocks noChangeShapeType="1"/>
          </p:cNvSpPr>
          <p:nvPr/>
        </p:nvSpPr>
        <p:spPr bwMode="auto">
          <a:xfrm>
            <a:off x="-179388" y="280988"/>
            <a:ext cx="9502776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anchor="ctr"/>
          <a:lstStyle/>
          <a:p>
            <a:pPr>
              <a:defRPr/>
            </a:pPr>
            <a:endParaRPr lang="en-GB" dirty="0">
              <a:latin typeface="Arial" pitchFamily="34" charset="0"/>
            </a:endParaRPr>
          </a:p>
        </p:txBody>
      </p:sp>
      <p:sp>
        <p:nvSpPr>
          <p:cNvPr id="1042" name="Line 15"/>
          <p:cNvSpPr>
            <a:spLocks noChangeShapeType="1"/>
          </p:cNvSpPr>
          <p:nvPr/>
        </p:nvSpPr>
        <p:spPr bwMode="auto">
          <a:xfrm flipH="1">
            <a:off x="417513" y="-147638"/>
            <a:ext cx="0" cy="5508626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anchor="ctr"/>
          <a:lstStyle/>
          <a:p>
            <a:pPr>
              <a:defRPr/>
            </a:pPr>
            <a:endParaRPr lang="en-GB" dirty="0">
              <a:latin typeface="Arial" pitchFamily="34" charset="0"/>
            </a:endParaRPr>
          </a:p>
        </p:txBody>
      </p:sp>
      <p:sp>
        <p:nvSpPr>
          <p:cNvPr id="1043" name="Line 17"/>
          <p:cNvSpPr>
            <a:spLocks noChangeShapeType="1"/>
          </p:cNvSpPr>
          <p:nvPr/>
        </p:nvSpPr>
        <p:spPr bwMode="auto">
          <a:xfrm>
            <a:off x="8656638" y="-147638"/>
            <a:ext cx="0" cy="5508626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anchor="ctr"/>
          <a:lstStyle/>
          <a:p>
            <a:pPr>
              <a:defRPr/>
            </a:pPr>
            <a:endParaRPr lang="en-GB" dirty="0">
              <a:latin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17513" y="279400"/>
            <a:ext cx="82296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17513" y="1089025"/>
            <a:ext cx="8229600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0" y="-352425"/>
            <a:ext cx="9144000" cy="23336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762000"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defRPr/>
            </a:pPr>
            <a:r>
              <a:rPr lang="en-US" sz="1000" dirty="0">
                <a:solidFill>
                  <a:schemeClr val="tx2"/>
                </a:solidFill>
                <a:latin typeface="+mn-lt"/>
                <a:cs typeface="+mn-cs"/>
              </a:rPr>
              <a:t>To change the document information in the footer, press [Alt + F8] and use the “FORM“</a:t>
            </a:r>
          </a:p>
        </p:txBody>
      </p:sp>
      <p:sp>
        <p:nvSpPr>
          <p:cNvPr id="41" name="AutoShape 57"/>
          <p:cNvSpPr>
            <a:spLocks noChangeArrowheads="1"/>
          </p:cNvSpPr>
          <p:nvPr/>
        </p:nvSpPr>
        <p:spPr bwMode="auto">
          <a:xfrm>
            <a:off x="1474788" y="5208588"/>
            <a:ext cx="287337" cy="1349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8000" tIns="252000" rIns="18000" bIns="0"/>
          <a:lstStyle/>
          <a:p>
            <a:pPr defTabSz="603250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 18 </a:t>
            </a:r>
            <a:b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 65 </a:t>
            </a:r>
            <a:b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 145</a:t>
            </a:r>
          </a:p>
        </p:txBody>
      </p:sp>
      <p:sp>
        <p:nvSpPr>
          <p:cNvPr id="43" name="AutoShape 58"/>
          <p:cNvSpPr>
            <a:spLocks noChangeArrowheads="1"/>
          </p:cNvSpPr>
          <p:nvPr/>
        </p:nvSpPr>
        <p:spPr bwMode="auto">
          <a:xfrm>
            <a:off x="1835150" y="5208588"/>
            <a:ext cx="287338" cy="13493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lIns="18000" tIns="252000" rIns="18000" bIns="0"/>
          <a:lstStyle/>
          <a:p>
            <a:pPr defTabSz="603250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 0 </a:t>
            </a:r>
            <a:b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 201 </a:t>
            </a:r>
            <a:b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 255</a:t>
            </a:r>
          </a:p>
        </p:txBody>
      </p:sp>
      <p:sp>
        <p:nvSpPr>
          <p:cNvPr id="44" name="AutoShape 59"/>
          <p:cNvSpPr>
            <a:spLocks noChangeArrowheads="1"/>
          </p:cNvSpPr>
          <p:nvPr/>
        </p:nvSpPr>
        <p:spPr bwMode="auto">
          <a:xfrm>
            <a:off x="2195513" y="5208588"/>
            <a:ext cx="287337" cy="134937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noFill/>
            <a:round/>
            <a:headEnd/>
            <a:tailEnd/>
          </a:ln>
          <a:effectLst/>
        </p:spPr>
        <p:txBody>
          <a:bodyPr lIns="18000" tIns="252000" rIns="18000" bIns="0"/>
          <a:lstStyle/>
          <a:p>
            <a:pPr defTabSz="604647" eaLnBrk="0" fontAlgn="auto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r>
              <a:rPr lang="en-US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 104</a:t>
            </a:r>
            <a:br>
              <a:rPr lang="en-US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 113</a:t>
            </a:r>
            <a:br>
              <a:rPr lang="en-US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 122</a:t>
            </a:r>
          </a:p>
        </p:txBody>
      </p:sp>
      <p:sp>
        <p:nvSpPr>
          <p:cNvPr id="45" name="AutoShape 64"/>
          <p:cNvSpPr>
            <a:spLocks noChangeArrowheads="1"/>
          </p:cNvSpPr>
          <p:nvPr/>
        </p:nvSpPr>
        <p:spPr bwMode="auto">
          <a:xfrm>
            <a:off x="2916238" y="5208588"/>
            <a:ext cx="287337" cy="134937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lIns="18000" tIns="252000" rIns="18000" bIns="0"/>
          <a:lstStyle/>
          <a:p>
            <a:pPr defTabSz="603250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 216</a:t>
            </a:r>
            <a:b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 217</a:t>
            </a:r>
            <a:b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 218</a:t>
            </a:r>
          </a:p>
        </p:txBody>
      </p:sp>
      <p:sp>
        <p:nvSpPr>
          <p:cNvPr id="46" name="AutoShape 65"/>
          <p:cNvSpPr>
            <a:spLocks noChangeArrowheads="1"/>
          </p:cNvSpPr>
          <p:nvPr/>
        </p:nvSpPr>
        <p:spPr bwMode="auto">
          <a:xfrm>
            <a:off x="2555875" y="5208588"/>
            <a:ext cx="287338" cy="134937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lIns="18000" tIns="252000" rIns="18000" bIns="0"/>
          <a:lstStyle/>
          <a:p>
            <a:pPr defTabSz="603250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 168</a:t>
            </a:r>
            <a:b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 187</a:t>
            </a:r>
            <a:b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 192</a:t>
            </a:r>
          </a:p>
        </p:txBody>
      </p:sp>
      <p:sp>
        <p:nvSpPr>
          <p:cNvPr id="47" name="Rectangle 68"/>
          <p:cNvSpPr>
            <a:spLocks noChangeArrowheads="1"/>
          </p:cNvSpPr>
          <p:nvPr/>
        </p:nvSpPr>
        <p:spPr bwMode="auto">
          <a:xfrm>
            <a:off x="647700" y="5208588"/>
            <a:ext cx="792163" cy="13493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18000" tIns="0" rIns="36000" bIns="0" anchor="ctr"/>
          <a:lstStyle/>
          <a:p>
            <a:pPr algn="r" defTabSz="603250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r>
              <a:rPr lang="en-GB" sz="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and </a:t>
            </a:r>
            <a:r>
              <a:rPr lang="en-GB" sz="5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background</a:t>
            </a:r>
            <a:r>
              <a:rPr lang="en-GB" sz="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colors:</a:t>
            </a:r>
          </a:p>
        </p:txBody>
      </p:sp>
      <p:sp>
        <p:nvSpPr>
          <p:cNvPr id="48" name="AutoShape 57"/>
          <p:cNvSpPr>
            <a:spLocks noChangeArrowheads="1"/>
          </p:cNvSpPr>
          <p:nvPr/>
        </p:nvSpPr>
        <p:spPr bwMode="auto">
          <a:xfrm>
            <a:off x="1474788" y="5208588"/>
            <a:ext cx="287337" cy="1349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8000" tIns="252000" rIns="18000" bIns="0"/>
          <a:lstStyle/>
          <a:p>
            <a:pPr defTabSz="603250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endParaRPr lang="en-US" sz="500" b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9" name="AutoShape 58"/>
          <p:cNvSpPr>
            <a:spLocks noChangeArrowheads="1"/>
          </p:cNvSpPr>
          <p:nvPr/>
        </p:nvSpPr>
        <p:spPr bwMode="auto">
          <a:xfrm>
            <a:off x="1835150" y="5208588"/>
            <a:ext cx="287338" cy="1349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8000" tIns="252000" rIns="18000" bIns="0"/>
          <a:lstStyle/>
          <a:p>
            <a:pPr defTabSz="603250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endParaRPr lang="en-US" sz="500" b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0" name="AutoShape 59"/>
          <p:cNvSpPr>
            <a:spLocks noChangeArrowheads="1"/>
          </p:cNvSpPr>
          <p:nvPr/>
        </p:nvSpPr>
        <p:spPr bwMode="auto">
          <a:xfrm>
            <a:off x="2195513" y="5208588"/>
            <a:ext cx="287337" cy="13493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lIns="18000" tIns="252000" rIns="18000" bIns="0"/>
          <a:lstStyle/>
          <a:p>
            <a:pPr defTabSz="604647" eaLnBrk="0" fontAlgn="auto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endParaRPr lang="en-US" sz="500" b="1" dirty="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Rectangle 68"/>
          <p:cNvSpPr>
            <a:spLocks noChangeArrowheads="1"/>
          </p:cNvSpPr>
          <p:nvPr/>
        </p:nvSpPr>
        <p:spPr bwMode="auto">
          <a:xfrm>
            <a:off x="647700" y="5208588"/>
            <a:ext cx="792163" cy="13493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18000" tIns="0" rIns="36000" bIns="0" anchor="ctr"/>
          <a:lstStyle/>
          <a:p>
            <a:pPr algn="r" defTabSz="603250" eaLnBrk="0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defRPr/>
            </a:pPr>
            <a:endParaRPr lang="en-GB" sz="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Date Placeholder 3"/>
          <p:cNvSpPr txBox="1">
            <a:spLocks/>
          </p:cNvSpPr>
          <p:nvPr/>
        </p:nvSpPr>
        <p:spPr>
          <a:xfrm>
            <a:off x="722313" y="4643438"/>
            <a:ext cx="687387" cy="138112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800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25/02/2016</a:t>
            </a:r>
          </a:p>
          <a:p>
            <a:pPr>
              <a:defRPr/>
            </a:pPr>
            <a:endParaRPr lang="en-GB" sz="800" dirty="0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3" name="Slide Number Placeholder 5"/>
          <p:cNvSpPr txBox="1">
            <a:spLocks/>
          </p:cNvSpPr>
          <p:nvPr/>
        </p:nvSpPr>
        <p:spPr>
          <a:xfrm>
            <a:off x="433388" y="4643438"/>
            <a:ext cx="144462" cy="138112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9182688-34E5-4CE3-92E4-C88AA8BD9750}" type="slidenum">
              <a:rPr lang="en-GB" sz="800" smtClean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GB" dirty="0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50" name="Picture 1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59725" y="4672013"/>
            <a:ext cx="701675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41438" y="4643438"/>
            <a:ext cx="6078537" cy="12311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chemeClr val="bg2"/>
                </a:solidFill>
                <a:latin typeface="+mn-lt"/>
                <a:cs typeface="Arial" charset="0"/>
              </a:rPr>
              <a:t>© Nokia 2015 					</a:t>
            </a:r>
            <a:r>
              <a:rPr lang="en-GB" sz="800" kern="1200" dirty="0">
                <a:solidFill>
                  <a:schemeClr val="bg2"/>
                </a:solidFill>
                <a:latin typeface="Arial" charset="0"/>
                <a:ea typeface="ヒラギノ角ゴ Pro W3"/>
                <a:cs typeface="Arial" charset="0"/>
              </a:rPr>
              <a:t>For internal use</a:t>
            </a:r>
            <a:endParaRPr lang="en-GB" sz="800" dirty="0">
              <a:solidFill>
                <a:schemeClr val="bg2"/>
              </a:solidFill>
              <a:latin typeface="+mn-lt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03363" y="4749800"/>
            <a:ext cx="60785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GB" sz="800" dirty="0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endParaRPr lang="en-GB" sz="800" dirty="0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123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800" b="1" kern="1200">
          <a:solidFill>
            <a:schemeClr val="tx1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9pPr>
    </p:titleStyle>
    <p:bodyStyle>
      <a:lvl1pPr marL="230188" indent="-230188" algn="l" defTabSz="457200" rtl="0" eaLnBrk="1" fontAlgn="base" hangingPunct="1">
        <a:spcBef>
          <a:spcPct val="0"/>
        </a:spcBef>
        <a:spcAft>
          <a:spcPts val="600"/>
        </a:spcAft>
        <a:buFont typeface="Arial" charset="0"/>
        <a:buChar char="•"/>
        <a:defRPr sz="3200" kern="1200">
          <a:solidFill>
            <a:schemeClr val="bg2"/>
          </a:solidFill>
          <a:latin typeface="+mn-lt"/>
          <a:ea typeface="ヒラギノ角ゴ Pro W3" charset="0"/>
          <a:cs typeface="ヒラギノ角ゴ Pro W3" charset="0"/>
        </a:defRPr>
      </a:lvl1pPr>
      <a:lvl2pPr marL="458788" indent="-228600" algn="l" defTabSz="457200" rtl="0" eaLnBrk="1" fontAlgn="base" hangingPunct="1">
        <a:spcBef>
          <a:spcPct val="0"/>
        </a:spcBef>
        <a:spcAft>
          <a:spcPts val="600"/>
        </a:spcAft>
        <a:buFont typeface="Lucida Grande"/>
        <a:buChar char="-"/>
        <a:defRPr sz="2800" kern="1200">
          <a:solidFill>
            <a:schemeClr val="bg2"/>
          </a:solidFill>
          <a:latin typeface="+mn-lt"/>
          <a:ea typeface="ヒラギノ角ゴ Pro W3" charset="0"/>
          <a:cs typeface="ヒラギノ角ゴ Pro W3"/>
        </a:defRPr>
      </a:lvl2pPr>
      <a:lvl3pPr marL="684213" indent="-225425" algn="l" defTabSz="457200" rtl="0" eaLnBrk="1" fontAlgn="base" hangingPunct="1">
        <a:spcBef>
          <a:spcPct val="0"/>
        </a:spcBef>
        <a:spcAft>
          <a:spcPts val="600"/>
        </a:spcAft>
        <a:buFont typeface="Arial" charset="0"/>
        <a:buChar char="•"/>
        <a:defRPr sz="2400" kern="1200">
          <a:solidFill>
            <a:schemeClr val="bg2"/>
          </a:solidFill>
          <a:latin typeface="+mn-lt"/>
          <a:ea typeface="ヒラギノ角ゴ Pro W3" charset="0"/>
          <a:cs typeface="ヒラギノ角ゴ Pro W3"/>
        </a:defRPr>
      </a:lvl3pPr>
      <a:lvl4pPr marL="912813" indent="-228600" algn="l" defTabSz="457200" rtl="0" eaLnBrk="1" fontAlgn="base" hangingPunct="1">
        <a:spcBef>
          <a:spcPct val="0"/>
        </a:spcBef>
        <a:spcAft>
          <a:spcPts val="600"/>
        </a:spcAft>
        <a:buFont typeface="Lucida Grande"/>
        <a:buChar char="-"/>
        <a:defRPr sz="2000" kern="1200">
          <a:solidFill>
            <a:schemeClr val="bg2"/>
          </a:solidFill>
          <a:latin typeface="+mn-lt"/>
          <a:ea typeface="ヒラギノ角ゴ Pro W3" charset="0"/>
          <a:cs typeface="ヒラギノ角ゴ Pro W3"/>
        </a:defRPr>
      </a:lvl4pPr>
      <a:lvl5pPr marL="1143000" indent="-230188" algn="l" defTabSz="457200" rtl="0" eaLnBrk="1" fontAlgn="base" hangingPunct="1">
        <a:spcBef>
          <a:spcPct val="0"/>
        </a:spcBef>
        <a:spcAft>
          <a:spcPts val="600"/>
        </a:spcAft>
        <a:buFont typeface="Arial" charset="0"/>
        <a:buChar char="•"/>
        <a:defRPr sz="2000" kern="1200">
          <a:solidFill>
            <a:schemeClr val="bg2"/>
          </a:solidFill>
          <a:latin typeface="+mn-lt"/>
          <a:ea typeface="ヒラギノ角ゴ Pro W3" charset="0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jpe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85DAB95-1D73-4264-9075-8BFBBF0250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accent3">
              <a:lumMod val="40000"/>
              <a:lumOff val="60000"/>
            </a:schemeClr>
          </a:solidFill>
        </p:spPr>
      </p:pic>
      <p:sp>
        <p:nvSpPr>
          <p:cNvPr id="50" name="Полилиния 49"/>
          <p:cNvSpPr/>
          <p:nvPr/>
        </p:nvSpPr>
        <p:spPr>
          <a:xfrm>
            <a:off x="1192" y="3406609"/>
            <a:ext cx="9143999" cy="1736891"/>
          </a:xfrm>
          <a:custGeom>
            <a:avLst/>
            <a:gdLst>
              <a:gd name="connsiteX0" fmla="*/ 6089779 w 12191999"/>
              <a:gd name="connsiteY0" fmla="*/ 17 h 2315855"/>
              <a:gd name="connsiteX1" fmla="*/ 6332025 w 12191999"/>
              <a:gd name="connsiteY1" fmla="*/ 97484 h 2315855"/>
              <a:gd name="connsiteX2" fmla="*/ 6378453 w 12191999"/>
              <a:gd name="connsiteY2" fmla="*/ 142977 h 2315855"/>
              <a:gd name="connsiteX3" fmla="*/ 12191999 w 12191999"/>
              <a:gd name="connsiteY3" fmla="*/ 142977 h 2315855"/>
              <a:gd name="connsiteX4" fmla="*/ 12191999 w 12191999"/>
              <a:gd name="connsiteY4" fmla="*/ 2315855 h 2315855"/>
              <a:gd name="connsiteX5" fmla="*/ 0 w 12191999"/>
              <a:gd name="connsiteY5" fmla="*/ 2315855 h 2315855"/>
              <a:gd name="connsiteX6" fmla="*/ 0 w 12191999"/>
              <a:gd name="connsiteY6" fmla="*/ 142977 h 2315855"/>
              <a:gd name="connsiteX7" fmla="*/ 5809796 w 12191999"/>
              <a:gd name="connsiteY7" fmla="*/ 142977 h 2315855"/>
              <a:gd name="connsiteX8" fmla="*/ 5849564 w 12191999"/>
              <a:gd name="connsiteY8" fmla="*/ 102391 h 2315855"/>
              <a:gd name="connsiteX9" fmla="*/ 6089779 w 12191999"/>
              <a:gd name="connsiteY9" fmla="*/ 17 h 2315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2315855">
                <a:moveTo>
                  <a:pt x="6089779" y="17"/>
                </a:moveTo>
                <a:cubicBezTo>
                  <a:pt x="6177087" y="-871"/>
                  <a:pt x="6264734" y="31548"/>
                  <a:pt x="6332025" y="97484"/>
                </a:cubicBezTo>
                <a:lnTo>
                  <a:pt x="6378453" y="142977"/>
                </a:lnTo>
                <a:lnTo>
                  <a:pt x="12191999" y="142977"/>
                </a:lnTo>
                <a:lnTo>
                  <a:pt x="12191999" y="2315855"/>
                </a:lnTo>
                <a:lnTo>
                  <a:pt x="0" y="2315855"/>
                </a:lnTo>
                <a:lnTo>
                  <a:pt x="0" y="142977"/>
                </a:lnTo>
                <a:lnTo>
                  <a:pt x="5809796" y="142977"/>
                </a:lnTo>
                <a:lnTo>
                  <a:pt x="5849564" y="102391"/>
                </a:lnTo>
                <a:cubicBezTo>
                  <a:pt x="5915501" y="35100"/>
                  <a:pt x="6002470" y="905"/>
                  <a:pt x="6089779" y="1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81514" y="3651807"/>
            <a:ext cx="838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225" dirty="0">
                <a:solidFill>
                  <a:schemeClr val="bg1"/>
                </a:solidFill>
                <a:ea typeface="Montserrat Light" charset="0"/>
                <a:cs typeface="Montserrat Light" charset="0"/>
              </a:rPr>
              <a:t>Animated GIF in Product Documentation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3AE508FD-1C4B-403B-9CDC-54B596A841A0}"/>
              </a:ext>
            </a:extLst>
          </p:cNvPr>
          <p:cNvSpPr txBox="1"/>
          <p:nvPr/>
        </p:nvSpPr>
        <p:spPr>
          <a:xfrm>
            <a:off x="481515" y="4177738"/>
            <a:ext cx="80137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spc="225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Presenter: Madhusudan R</a:t>
            </a:r>
          </a:p>
          <a:p>
            <a:pPr algn="ctr"/>
            <a:r>
              <a:rPr lang="en-US" sz="1100" spc="225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STC Regional Conference, Bangalore - August 31, 2019 </a:t>
            </a:r>
            <a:r>
              <a:rPr lang="en-US" spc="225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 </a:t>
            </a:r>
            <a:endParaRPr lang="ru-RU" spc="225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D936F6-4BDA-4C4F-9F63-8F4CB512C7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201" y="4817655"/>
            <a:ext cx="690379" cy="11204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18A96D9-E99F-4213-B513-B2DC46058A9C}"/>
              </a:ext>
            </a:extLst>
          </p:cNvPr>
          <p:cNvSpPr txBox="1">
            <a:spLocks/>
          </p:cNvSpPr>
          <p:nvPr/>
        </p:nvSpPr>
        <p:spPr>
          <a:xfrm>
            <a:off x="419102" y="4846867"/>
            <a:ext cx="144462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45D3D-131A-47D1-B100-B33219007AD2}" type="slidenum">
              <a:rPr kumimoji="0" lang="en-GB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54EAB3-34FC-4FFD-AD0E-8ABA3F802AA4}"/>
              </a:ext>
            </a:extLst>
          </p:cNvPr>
          <p:cNvSpPr txBox="1"/>
          <p:nvPr/>
        </p:nvSpPr>
        <p:spPr>
          <a:xfrm>
            <a:off x="4085248" y="4885786"/>
            <a:ext cx="2876313" cy="92333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en-GB" sz="600" baseline="30000" dirty="0">
                <a:solidFill>
                  <a:schemeClr val="bg1"/>
                </a:solidFill>
                <a:cs typeface="Arial" charset="0"/>
              </a:rPr>
              <a:t>© </a:t>
            </a:r>
            <a:r>
              <a:rPr lang="en-GB" sz="600" dirty="0">
                <a:solidFill>
                  <a:schemeClr val="bg1"/>
                </a:solidFill>
                <a:cs typeface="Arial" charset="0"/>
              </a:rPr>
              <a:t>Nokia 2019</a:t>
            </a:r>
            <a:endParaRPr lang="en-US" sz="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381046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northeurope1-mediap.svc.ms/transform/thumbnail?provider=spo&amp;inputFormat=tif&amp;cs=fFNQTw&amp;docid=https%3A%2F%2Fnokia.sharepoint.com%3A443%2F_api%2Fv2.0%2Fdrives%2Fb!ip9afNPYAUmPv-YPinwlR2tpdoO8AVFEjdJ3wyPhnM8hSGHdLVuXTbBbsrHj7DTF%2Fitems%2F013ASRNN6JANQLCTCT2BBZHFKH67AA5SNR%3Fversion%3DPublished&amp;access_token=eyJ0eXAiOiJKV1QiLCJhbGciOiJub25lIn0.eyJhdWQiOiIwMDAwMDAwMy0wMDAwLTBmZjEtY2UwMC0wMDAwMDAwMDAwMDAvbm9raWEuc2hhcmVwb2ludC5jb21ANWQ0NzE3NTEtOTY3NS00MjhkLTkxN2ItNzBmNDRmOTYzMGIwIiwiaXNzIjoiMDAwMDAwMDMtMDAwMC0wZmYxLWNlMDAtMDAwMDAwMDAwMDAwIiwibmJmIjoiMTUzOTI0NjA2MiIsImV4cCI6IjE1MzkyNjc2NjIiLCJlbmRwb2ludHVybCI6InI5MHVmZk8zQ3YrUkExcTJlRUJINzNUVGh0UVBBSmxUK0haY1VXMjA5U0U9IiwiZW5kcG9pbnR1cmxMZW5ndGgiOiIxMTIiLCJpc2xvb3BiYWNrIjoiVHJ1ZSIsImNpZCI6Ik0yUTBOamszT1dVdE1qQXhOUzAzTURBd0xXTXhNekl0TXpoaFl6VXdZMkprWTJSayIsInZlciI6Imhhc2hlZHByb29mdG9rZW4iLCJzaXRlaWQiOiJOMk0xWVRsbU9HRXRaRGhrTXkwME9UQXhMVGhtWW1ZdFpUWXdaamhoTjJNeU5UUTMiLCJuYW1laWQiOiIwIy5mfG1lbWJlcnNoaXB8a291c2FseWEuc3VkaGFrYXJAbm9raWEuY29tIiwibmlpIjoibWljcm9zb2Z0LnNoYXJlcG9pbnQiLCJpc3VzZXIiOiJ0cnVlIiwiY2FjaGVrZXkiOiIwaC5mfG1lbWJlcnNoaXB8MTAwMzdmZmU5NTg5M2UxMUBsaXZlLmNvbSIsInR0IjoiMCIsInVzZVBlcnNpc3RlbnRDb29raWUiOiIyIn0.dVVMUUhmWm00ZjF5TmRmaUdUekNIN1lGUjRaKzNkZmFndnJyMjAya2ZEMD0&amp;encodeFailures=1&amp;width=1367&amp;height=606&amp;srcWidth=&amp;srcHeight=">
            <a:extLst>
              <a:ext uri="{FF2B5EF4-FFF2-40B4-BE49-F238E27FC236}">
                <a16:creationId xmlns:a16="http://schemas.microsoft.com/office/drawing/2014/main" id="{A7F79BE9-BF42-43D9-AF1E-641406436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3909"/>
            <a:ext cx="9144000" cy="524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5">
            <a:extLst>
              <a:ext uri="{FF2B5EF4-FFF2-40B4-BE49-F238E27FC236}">
                <a16:creationId xmlns:a16="http://schemas.microsoft.com/office/drawing/2014/main" id="{4439958A-0E60-4D6F-B840-0F797F1AE343}"/>
              </a:ext>
            </a:extLst>
          </p:cNvPr>
          <p:cNvSpPr/>
          <p:nvPr/>
        </p:nvSpPr>
        <p:spPr>
          <a:xfrm>
            <a:off x="291958" y="1666367"/>
            <a:ext cx="2435744" cy="1696761"/>
          </a:xfrm>
          <a:prstGeom prst="rect">
            <a:avLst/>
          </a:prstGeom>
          <a:solidFill>
            <a:srgbClr val="12419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000" tIns="81000" rIns="27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defTabSz="6858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24191"/>
              </a:buClr>
              <a:buFont typeface="Arial" panose="020B0604020202020204" pitchFamily="34" charset="0"/>
              <a:buChar char="•"/>
              <a:defRPr/>
            </a:pPr>
            <a:r>
              <a:rPr lang="en-IN" sz="1350" dirty="0">
                <a:solidFill>
                  <a:srgbClr val="FFFFFF"/>
                </a:solidFill>
                <a:latin typeface="Nokia Pure Headline Light"/>
                <a:cs typeface="Arial" charset="0"/>
              </a:rPr>
              <a:t>GIFs act as a supplementary documentation</a:t>
            </a:r>
            <a:endParaRPr lang="en-IN" sz="1350" kern="0" dirty="0">
              <a:solidFill>
                <a:srgbClr val="FFFFFF"/>
              </a:solidFill>
              <a:latin typeface="Nokia Pure Headline Light"/>
              <a:cs typeface="Arial" pitchFamily="34" charset="0"/>
            </a:endParaRPr>
          </a:p>
        </p:txBody>
      </p:sp>
      <p:sp>
        <p:nvSpPr>
          <p:cNvPr id="12" name="Rechteck 7">
            <a:extLst>
              <a:ext uri="{FF2B5EF4-FFF2-40B4-BE49-F238E27FC236}">
                <a16:creationId xmlns:a16="http://schemas.microsoft.com/office/drawing/2014/main" id="{A902816C-B936-47C4-AAC9-31C52CEC16DF}"/>
              </a:ext>
            </a:extLst>
          </p:cNvPr>
          <p:cNvSpPr/>
          <p:nvPr/>
        </p:nvSpPr>
        <p:spPr>
          <a:xfrm>
            <a:off x="3164516" y="1666366"/>
            <a:ext cx="2577606" cy="1696761"/>
          </a:xfrm>
          <a:prstGeom prst="rect">
            <a:avLst/>
          </a:prstGeom>
          <a:solidFill>
            <a:srgbClr val="4BDD33">
              <a:alpha val="8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000" tIns="81000" rIns="27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defTabSz="453513" eaLnBrk="0" fontAlgn="auto" hangingPunct="0">
              <a:spcBef>
                <a:spcPts val="0"/>
              </a:spcBef>
              <a:spcAft>
                <a:spcPts val="0"/>
              </a:spcAft>
              <a:buClr>
                <a:srgbClr val="4BDD33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IN" sz="1350" dirty="0">
                <a:solidFill>
                  <a:srgbClr val="FFFFFF"/>
                </a:solidFill>
                <a:latin typeface="Nokia Pure Headline Light"/>
                <a:cs typeface="Arial" charset="0"/>
              </a:rPr>
              <a:t>Human attention span of 8 seconds must be kept in mind while creating Animated GIFs</a:t>
            </a:r>
          </a:p>
        </p:txBody>
      </p:sp>
      <p:sp>
        <p:nvSpPr>
          <p:cNvPr id="13" name="Rechteck 9">
            <a:extLst>
              <a:ext uri="{FF2B5EF4-FFF2-40B4-BE49-F238E27FC236}">
                <a16:creationId xmlns:a16="http://schemas.microsoft.com/office/drawing/2014/main" id="{35E42799-146F-4B59-A05F-BF8EC93DE567}"/>
              </a:ext>
            </a:extLst>
          </p:cNvPr>
          <p:cNvSpPr/>
          <p:nvPr/>
        </p:nvSpPr>
        <p:spPr>
          <a:xfrm>
            <a:off x="6176686" y="1666366"/>
            <a:ext cx="2548894" cy="1696761"/>
          </a:xfrm>
          <a:prstGeom prst="rect">
            <a:avLst/>
          </a:prstGeom>
          <a:solidFill>
            <a:srgbClr val="FF3154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000" tIns="81000" rIns="27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defTabSz="453513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3154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IN" sz="1350" dirty="0">
                <a:solidFill>
                  <a:srgbClr val="FFFFFF"/>
                </a:solidFill>
                <a:latin typeface="Nokia Pure Headline Light"/>
                <a:cs typeface="Arial" charset="0"/>
              </a:rPr>
              <a:t>Browser extensions for controlling the Animated GIFs</a:t>
            </a:r>
            <a:endParaRPr lang="en-US" sz="1350" dirty="0">
              <a:solidFill>
                <a:srgbClr val="FFFFFF"/>
              </a:solidFill>
              <a:latin typeface="Nokia Pure Headline Light"/>
              <a:cs typeface="Arial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6030FBC-9490-4352-A925-927482FA4029}"/>
              </a:ext>
            </a:extLst>
          </p:cNvPr>
          <p:cNvSpPr txBox="1">
            <a:spLocks/>
          </p:cNvSpPr>
          <p:nvPr/>
        </p:nvSpPr>
        <p:spPr bwMode="auto">
          <a:xfrm>
            <a:off x="243032" y="191697"/>
            <a:ext cx="8308800" cy="3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chemeClr val="tx1"/>
                </a:solidFill>
                <a:latin typeface="+mj-lt"/>
                <a:ea typeface="Nokia Pure Headline Ultra Light" panose="020B0204020202020204" pitchFamily="34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General Guidelines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0FCA01E-CFC9-4751-94ED-838CEB07EA0C}"/>
              </a:ext>
            </a:extLst>
          </p:cNvPr>
          <p:cNvSpPr txBox="1">
            <a:spLocks/>
          </p:cNvSpPr>
          <p:nvPr/>
        </p:nvSpPr>
        <p:spPr>
          <a:xfrm>
            <a:off x="419102" y="4846867"/>
            <a:ext cx="144462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45D3D-131A-47D1-B100-B33219007AD2}" type="slidenum">
              <a:rPr kumimoji="0" lang="en-GB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9E5004-F05F-4837-BFAA-8015D8C024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201" y="4817655"/>
            <a:ext cx="690379" cy="1120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5DD6F9-1336-4B58-BAD6-007A88429B02}"/>
              </a:ext>
            </a:extLst>
          </p:cNvPr>
          <p:cNvSpPr txBox="1"/>
          <p:nvPr/>
        </p:nvSpPr>
        <p:spPr>
          <a:xfrm>
            <a:off x="4085248" y="4885786"/>
            <a:ext cx="2876313" cy="92333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en-GB" sz="600" baseline="30000" dirty="0">
                <a:solidFill>
                  <a:schemeClr val="bg1"/>
                </a:solidFill>
                <a:cs typeface="Arial" charset="0"/>
              </a:rPr>
              <a:t>© </a:t>
            </a:r>
            <a:r>
              <a:rPr lang="en-GB" sz="600" dirty="0">
                <a:solidFill>
                  <a:schemeClr val="bg1"/>
                </a:solidFill>
                <a:cs typeface="Arial" charset="0"/>
              </a:rPr>
              <a:t>Nokia 2019</a:t>
            </a:r>
            <a:endParaRPr lang="en-US" sz="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260854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ttyImages_499136053_RGB_16x9_RT0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5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F4FC39E2-A07B-413A-89A5-0BFA73E31228}"/>
              </a:ext>
            </a:extLst>
          </p:cNvPr>
          <p:cNvSpPr txBox="1">
            <a:spLocks/>
          </p:cNvSpPr>
          <p:nvPr/>
        </p:nvSpPr>
        <p:spPr>
          <a:xfrm>
            <a:off x="5621536" y="1141956"/>
            <a:ext cx="1495280" cy="3560763"/>
          </a:xfrm>
          <a:prstGeom prst="rect">
            <a:avLst/>
          </a:prstGeom>
        </p:spPr>
        <p:txBody>
          <a:bodyPr lIns="90000" tIns="46800" rIns="90000" bIns="468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Ultra Light" panose="020B0204020202020204" pitchFamily="34" charset="0"/>
                <a:ea typeface="+mn-ea"/>
                <a:cs typeface="+mn-cs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kern="0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Sample GIFs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cxnSp>
        <p:nvCxnSpPr>
          <p:cNvPr id="41" name="Straight Connector 82">
            <a:extLst>
              <a:ext uri="{FF2B5EF4-FFF2-40B4-BE49-F238E27FC236}">
                <a16:creationId xmlns:a16="http://schemas.microsoft.com/office/drawing/2014/main" id="{60CE7554-775F-4274-8BEF-5811272DE5D9}"/>
              </a:ext>
            </a:extLst>
          </p:cNvPr>
          <p:cNvCxnSpPr/>
          <p:nvPr/>
        </p:nvCxnSpPr>
        <p:spPr>
          <a:xfrm>
            <a:off x="5395968" y="1220668"/>
            <a:ext cx="0" cy="2887027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05C39ACA-70D2-4334-9258-C134A201A4E6}"/>
              </a:ext>
            </a:extLst>
          </p:cNvPr>
          <p:cNvSpPr txBox="1">
            <a:spLocks/>
          </p:cNvSpPr>
          <p:nvPr/>
        </p:nvSpPr>
        <p:spPr>
          <a:xfrm>
            <a:off x="2158088" y="1078308"/>
            <a:ext cx="1323324" cy="3560763"/>
          </a:xfrm>
          <a:prstGeom prst="rect">
            <a:avLst/>
          </a:prstGeom>
        </p:spPr>
        <p:txBody>
          <a:bodyPr lIns="90000" tIns="46800" rIns="90000" bIns="46800"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9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Ultra Light" panose="020B0204020202020204" pitchFamily="34" charset="0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Types of Animated GIF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1174A507-6417-4EB3-9D04-55496FBF1441}"/>
              </a:ext>
            </a:extLst>
          </p:cNvPr>
          <p:cNvSpPr txBox="1">
            <a:spLocks/>
          </p:cNvSpPr>
          <p:nvPr/>
        </p:nvSpPr>
        <p:spPr>
          <a:xfrm>
            <a:off x="3932548" y="1078308"/>
            <a:ext cx="1237852" cy="3560763"/>
          </a:xfrm>
          <a:prstGeom prst="rect">
            <a:avLst/>
          </a:prstGeom>
        </p:spPr>
        <p:txBody>
          <a:bodyPr lIns="90000" tIns="46800" rIns="90000" bIns="46800"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9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Ultra Light" panose="020B0204020202020204" pitchFamily="34" charset="0"/>
                <a:ea typeface="+mn-ea"/>
                <a:cs typeface="+mn-cs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C</a:t>
            </a: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reating an Animated GIF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cxnSp>
        <p:nvCxnSpPr>
          <p:cNvPr id="44" name="Straight Connector 82">
            <a:extLst>
              <a:ext uri="{FF2B5EF4-FFF2-40B4-BE49-F238E27FC236}">
                <a16:creationId xmlns:a16="http://schemas.microsoft.com/office/drawing/2014/main" id="{82FBE739-9E27-4360-904D-F14F3D6DE7FF}"/>
              </a:ext>
            </a:extLst>
          </p:cNvPr>
          <p:cNvCxnSpPr/>
          <p:nvPr/>
        </p:nvCxnSpPr>
        <p:spPr>
          <a:xfrm>
            <a:off x="3706980" y="1220668"/>
            <a:ext cx="0" cy="2887027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82">
            <a:extLst>
              <a:ext uri="{FF2B5EF4-FFF2-40B4-BE49-F238E27FC236}">
                <a16:creationId xmlns:a16="http://schemas.microsoft.com/office/drawing/2014/main" id="{E87ACFFC-74A8-4D3F-99D5-FCE4E9F3F871}"/>
              </a:ext>
            </a:extLst>
          </p:cNvPr>
          <p:cNvCxnSpPr/>
          <p:nvPr/>
        </p:nvCxnSpPr>
        <p:spPr>
          <a:xfrm>
            <a:off x="1932520" y="1292208"/>
            <a:ext cx="0" cy="2887027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CAB0EC23-A514-401A-AB2C-FE054EACDB9D}"/>
              </a:ext>
            </a:extLst>
          </p:cNvPr>
          <p:cNvSpPr txBox="1">
            <a:spLocks/>
          </p:cNvSpPr>
          <p:nvPr/>
        </p:nvSpPr>
        <p:spPr bwMode="auto">
          <a:xfrm>
            <a:off x="358047" y="1143544"/>
            <a:ext cx="1348904" cy="3559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Ultra Light" pitchFamily="34" charset="0"/>
                <a:ea typeface="ヒラギノ角ゴ Pro W3"/>
                <a:cs typeface="ヒラギノ角ゴ Pro W3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ea typeface="ヒラギノ角ゴ Pro W3"/>
                <a:cs typeface="ヒラギノ角ゴ Pro W3"/>
              </a:rPr>
              <a:t>Evolution of Animated GIF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ヒラギノ角ゴ Pro W3"/>
              <a:cs typeface="ヒラギノ角ゴ Pro W3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8F33D36-B202-404B-B61A-9B9B89E768A3}"/>
              </a:ext>
            </a:extLst>
          </p:cNvPr>
          <p:cNvSpPr txBox="1">
            <a:spLocks/>
          </p:cNvSpPr>
          <p:nvPr/>
        </p:nvSpPr>
        <p:spPr>
          <a:xfrm>
            <a:off x="7567955" y="1078308"/>
            <a:ext cx="1495280" cy="3560763"/>
          </a:xfrm>
          <a:prstGeom prst="rect">
            <a:avLst/>
          </a:prstGeom>
        </p:spPr>
        <p:txBody>
          <a:bodyPr lIns="90000" tIns="46800" rIns="90000" bIns="468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Ultra Light" panose="020B0204020202020204" pitchFamily="34" charset="0"/>
                <a:ea typeface="+mn-ea"/>
                <a:cs typeface="+mn-cs"/>
              </a:rPr>
              <a:t>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kern="0" dirty="0">
                <a:solidFill>
                  <a:srgbClr val="FFFFFF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Benefits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cxnSp>
        <p:nvCxnSpPr>
          <p:cNvPr id="13" name="Straight Connector 82">
            <a:extLst>
              <a:ext uri="{FF2B5EF4-FFF2-40B4-BE49-F238E27FC236}">
                <a16:creationId xmlns:a16="http://schemas.microsoft.com/office/drawing/2014/main" id="{3CCEC088-BB3B-4099-A28F-CD048B73E662}"/>
              </a:ext>
            </a:extLst>
          </p:cNvPr>
          <p:cNvCxnSpPr/>
          <p:nvPr/>
        </p:nvCxnSpPr>
        <p:spPr>
          <a:xfrm>
            <a:off x="7342384" y="1292208"/>
            <a:ext cx="0" cy="2887027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8088F54-D4CF-45F3-9B2A-70BBE7A73CA4}"/>
              </a:ext>
            </a:extLst>
          </p:cNvPr>
          <p:cNvSpPr txBox="1">
            <a:spLocks/>
          </p:cNvSpPr>
          <p:nvPr/>
        </p:nvSpPr>
        <p:spPr>
          <a:xfrm>
            <a:off x="419102" y="4846867"/>
            <a:ext cx="144462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45D3D-131A-47D1-B100-B33219007AD2}" type="slidenum">
              <a:rPr kumimoji="0" lang="en-GB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A6F92CBD-69B6-4676-AF58-616C9FB107BB}"/>
              </a:ext>
            </a:extLst>
          </p:cNvPr>
          <p:cNvSpPr txBox="1">
            <a:spLocks/>
          </p:cNvSpPr>
          <p:nvPr/>
        </p:nvSpPr>
        <p:spPr bwMode="auto">
          <a:xfrm>
            <a:off x="243032" y="191697"/>
            <a:ext cx="8308800" cy="3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chemeClr val="tx1"/>
                </a:solidFill>
                <a:latin typeface="+mj-lt"/>
                <a:ea typeface="Nokia Pure Headline Ultra Light" panose="020B0204020202020204" pitchFamily="34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Agenda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8182D6-5A44-4163-B8A0-B7C0E42C40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201" y="4817655"/>
            <a:ext cx="690379" cy="1120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B82001-5485-4825-8001-C71E1B1465C9}"/>
              </a:ext>
            </a:extLst>
          </p:cNvPr>
          <p:cNvSpPr txBox="1"/>
          <p:nvPr/>
        </p:nvSpPr>
        <p:spPr>
          <a:xfrm>
            <a:off x="4085248" y="4885786"/>
            <a:ext cx="2876313" cy="92333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en-GB" sz="600" baseline="30000" dirty="0">
                <a:solidFill>
                  <a:schemeClr val="bg1"/>
                </a:solidFill>
                <a:cs typeface="Arial" charset="0"/>
              </a:rPr>
              <a:t>© </a:t>
            </a:r>
            <a:r>
              <a:rPr lang="en-GB" sz="600" dirty="0">
                <a:solidFill>
                  <a:schemeClr val="bg1"/>
                </a:solidFill>
                <a:cs typeface="Arial" charset="0"/>
              </a:rPr>
              <a:t>Nokia 2019</a:t>
            </a:r>
            <a:endParaRPr lang="en-US" sz="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409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AF8A877-9ACD-4732-8963-BF9EFBB76577}"/>
              </a:ext>
            </a:extLst>
          </p:cNvPr>
          <p:cNvSpPr/>
          <p:nvPr/>
        </p:nvSpPr>
        <p:spPr>
          <a:xfrm>
            <a:off x="483562" y="3878819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dirty="0">
                <a:solidFill>
                  <a:schemeClr val="bg1"/>
                </a:solidFill>
                <a:latin typeface="Nokia Pure Headline"/>
                <a:cs typeface="Nokia Pure Headline"/>
              </a:rPr>
              <a:t>1987</a:t>
            </a:r>
            <a:endParaRPr lang="en-US" dirty="0">
              <a:solidFill>
                <a:schemeClr val="bg1"/>
              </a:solidFill>
              <a:latin typeface="Nokia Pure Headline"/>
              <a:cs typeface="Nokia Pure Headline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F53E19-D3FA-4C85-A873-6852DFCC30C6}"/>
              </a:ext>
            </a:extLst>
          </p:cNvPr>
          <p:cNvSpPr/>
          <p:nvPr/>
        </p:nvSpPr>
        <p:spPr>
          <a:xfrm>
            <a:off x="2712775" y="3878819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dirty="0">
                <a:solidFill>
                  <a:schemeClr val="bg1"/>
                </a:solidFill>
                <a:latin typeface="Nokia Pure Headline"/>
                <a:cs typeface="Nokia Pure Headline"/>
              </a:rPr>
              <a:t>1989</a:t>
            </a:r>
            <a:endParaRPr lang="en-US" dirty="0">
              <a:solidFill>
                <a:schemeClr val="bg1"/>
              </a:solidFill>
              <a:latin typeface="Nokia Pure Headline"/>
              <a:cs typeface="Nokia Pure Headline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9F4AD14-2BA1-4D00-A420-757C37F45B3B}"/>
              </a:ext>
            </a:extLst>
          </p:cNvPr>
          <p:cNvSpPr/>
          <p:nvPr/>
        </p:nvSpPr>
        <p:spPr>
          <a:xfrm>
            <a:off x="5152699" y="3878819"/>
            <a:ext cx="64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Nokia Pure Headline"/>
                <a:cs typeface="Nokia Pure Headline"/>
              </a:rPr>
              <a:t>1995</a:t>
            </a:r>
            <a:endParaRPr lang="en-US" dirty="0">
              <a:solidFill>
                <a:schemeClr val="bg1"/>
              </a:solidFill>
              <a:latin typeface="Nokia Pure Headline"/>
              <a:cs typeface="Nokia Pure Headline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22C5AA-7A25-49DF-AD4F-3258DF4474D1}"/>
              </a:ext>
            </a:extLst>
          </p:cNvPr>
          <p:cNvSpPr/>
          <p:nvPr/>
        </p:nvSpPr>
        <p:spPr>
          <a:xfrm>
            <a:off x="7403557" y="3878819"/>
            <a:ext cx="965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Nokia Pure Headline"/>
                <a:cs typeface="Nokia Pure Headline"/>
              </a:rPr>
              <a:t>Present</a:t>
            </a:r>
            <a:endParaRPr lang="en-US" dirty="0">
              <a:solidFill>
                <a:schemeClr val="bg1"/>
              </a:solidFill>
              <a:latin typeface="Nokia Pure Headline"/>
              <a:cs typeface="Nokia Pure Headline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8C9DA46-B7DE-4B0F-A907-4FB7111D7B8D}"/>
              </a:ext>
            </a:extLst>
          </p:cNvPr>
          <p:cNvSpPr/>
          <p:nvPr/>
        </p:nvSpPr>
        <p:spPr>
          <a:xfrm>
            <a:off x="6718648" y="3224283"/>
            <a:ext cx="2117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dirty="0">
                <a:solidFill>
                  <a:schemeClr val="bg1"/>
                </a:solidFill>
                <a:latin typeface="Nokia Pure Headline"/>
                <a:cs typeface="Nokia Pure Headline"/>
              </a:rPr>
              <a:t>Ruling Social Media</a:t>
            </a:r>
            <a:endParaRPr lang="en-US" dirty="0">
              <a:solidFill>
                <a:schemeClr val="bg1"/>
              </a:solidFill>
              <a:latin typeface="Nokia Pure Headline"/>
              <a:cs typeface="Nokia Pure Headline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2F115CD-7E14-42A3-BDD2-3A7C91F335E8}"/>
              </a:ext>
            </a:extLst>
          </p:cNvPr>
          <p:cNvSpPr/>
          <p:nvPr/>
        </p:nvSpPr>
        <p:spPr>
          <a:xfrm>
            <a:off x="4267662" y="3221621"/>
            <a:ext cx="22628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dirty="0">
                <a:solidFill>
                  <a:schemeClr val="bg1"/>
                </a:solidFill>
                <a:latin typeface="Nokia Pure Headline"/>
                <a:cs typeface="Nokia Pure Headline"/>
              </a:rPr>
              <a:t>Web Browser</a:t>
            </a:r>
            <a:endParaRPr lang="en-US" dirty="0">
              <a:solidFill>
                <a:schemeClr val="bg1"/>
              </a:solidFill>
              <a:latin typeface="Nokia Pure Headline"/>
              <a:cs typeface="Nokia Pure Headline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5D0A05F-67F9-48A2-842D-F5E6BDBE45CC}"/>
              </a:ext>
            </a:extLst>
          </p:cNvPr>
          <p:cNvSpPr/>
          <p:nvPr/>
        </p:nvSpPr>
        <p:spPr>
          <a:xfrm>
            <a:off x="56294" y="3224283"/>
            <a:ext cx="1772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dirty="0">
                <a:solidFill>
                  <a:schemeClr val="bg1"/>
                </a:solidFill>
                <a:latin typeface="Nokia Pure Headline"/>
                <a:cs typeface="Nokia Pure Headline"/>
              </a:rPr>
              <a:t>GIF Ideation</a:t>
            </a:r>
            <a:endParaRPr lang="en-US" dirty="0">
              <a:solidFill>
                <a:schemeClr val="bg1"/>
              </a:solidFill>
              <a:latin typeface="Nokia Pure Headline"/>
              <a:cs typeface="Nokia Pure Headline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B2683D9-6F46-4CD6-B7F4-05BDA46BF02F}"/>
              </a:ext>
            </a:extLst>
          </p:cNvPr>
          <p:cNvCxnSpPr/>
          <p:nvPr/>
        </p:nvCxnSpPr>
        <p:spPr>
          <a:xfrm>
            <a:off x="395411" y="3776705"/>
            <a:ext cx="8172000" cy="0"/>
          </a:xfrm>
          <a:prstGeom prst="line">
            <a:avLst/>
          </a:prstGeom>
          <a:ln>
            <a:solidFill>
              <a:srgbClr val="FFFF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6F13517-3399-452F-B535-A2543887177B}"/>
              </a:ext>
            </a:extLst>
          </p:cNvPr>
          <p:cNvSpPr/>
          <p:nvPr/>
        </p:nvSpPr>
        <p:spPr>
          <a:xfrm>
            <a:off x="2093150" y="3220290"/>
            <a:ext cx="1986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dirty="0">
                <a:solidFill>
                  <a:schemeClr val="bg1"/>
                </a:solidFill>
                <a:latin typeface="Nokia Pure Headline"/>
                <a:cs typeface="Nokia Pure Headline"/>
              </a:rPr>
              <a:t>Animated GIF</a:t>
            </a:r>
            <a:endParaRPr lang="en-US" dirty="0">
              <a:solidFill>
                <a:schemeClr val="bg1"/>
              </a:solidFill>
              <a:latin typeface="Nokia Pure Headline"/>
              <a:cs typeface="Nokia Pure Headline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FE5AC18-B14F-457C-ABD3-86D8A3C037F6}"/>
              </a:ext>
            </a:extLst>
          </p:cNvPr>
          <p:cNvCxnSpPr/>
          <p:nvPr/>
        </p:nvCxnSpPr>
        <p:spPr>
          <a:xfrm>
            <a:off x="753533" y="3626598"/>
            <a:ext cx="0" cy="144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29DC57D-0437-40F9-A759-43484414742A}"/>
              </a:ext>
            </a:extLst>
          </p:cNvPr>
          <p:cNvCxnSpPr/>
          <p:nvPr/>
        </p:nvCxnSpPr>
        <p:spPr>
          <a:xfrm>
            <a:off x="3081871" y="3626596"/>
            <a:ext cx="0" cy="144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15394EF-550D-4588-92F4-42514155BA8F}"/>
              </a:ext>
            </a:extLst>
          </p:cNvPr>
          <p:cNvCxnSpPr/>
          <p:nvPr/>
        </p:nvCxnSpPr>
        <p:spPr>
          <a:xfrm>
            <a:off x="5452544" y="3635064"/>
            <a:ext cx="0" cy="144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F0D591E7-CCC4-4ECB-9BC9-1452D3C5D313}"/>
              </a:ext>
            </a:extLst>
          </p:cNvPr>
          <p:cNvSpPr txBox="1">
            <a:spLocks/>
          </p:cNvSpPr>
          <p:nvPr/>
        </p:nvSpPr>
        <p:spPr>
          <a:xfrm>
            <a:off x="419102" y="4846867"/>
            <a:ext cx="144462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45D3D-131A-47D1-B100-B33219007AD2}" type="slidenum">
              <a:rPr kumimoji="0" lang="en-GB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A553CC-A8F3-4B4A-A579-C16C3F6B2278}"/>
              </a:ext>
            </a:extLst>
          </p:cNvPr>
          <p:cNvCxnSpPr/>
          <p:nvPr/>
        </p:nvCxnSpPr>
        <p:spPr>
          <a:xfrm>
            <a:off x="7880552" y="3626596"/>
            <a:ext cx="0" cy="144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2BBA955-FB22-4417-BBCF-2E415C6668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201" y="4817655"/>
            <a:ext cx="690379" cy="112048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B5E677CC-74B0-42F1-AC0B-4AE40C0F1394}"/>
              </a:ext>
            </a:extLst>
          </p:cNvPr>
          <p:cNvSpPr txBox="1">
            <a:spLocks/>
          </p:cNvSpPr>
          <p:nvPr/>
        </p:nvSpPr>
        <p:spPr bwMode="auto">
          <a:xfrm>
            <a:off x="243032" y="191697"/>
            <a:ext cx="8308800" cy="3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chemeClr val="tx1"/>
                </a:solidFill>
                <a:latin typeface="+mj-lt"/>
                <a:ea typeface="Nokia Pure Headline Ultra Light" panose="020B0204020202020204" pitchFamily="34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Evolution of Animated GIF</a:t>
            </a:r>
          </a:p>
          <a:p>
            <a:pPr>
              <a:lnSpc>
                <a:spcPct val="80000"/>
              </a:lnSpc>
            </a:pPr>
            <a:endParaRPr lang="en-US" sz="2400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E3ED79-8F52-4627-9C7B-A244682F23E7}"/>
              </a:ext>
            </a:extLst>
          </p:cNvPr>
          <p:cNvSpPr txBox="1"/>
          <p:nvPr/>
        </p:nvSpPr>
        <p:spPr>
          <a:xfrm>
            <a:off x="4085248" y="4885786"/>
            <a:ext cx="2876313" cy="92333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en-GB" sz="600" baseline="30000" dirty="0">
                <a:solidFill>
                  <a:schemeClr val="bg1"/>
                </a:solidFill>
                <a:cs typeface="Arial" charset="0"/>
              </a:rPr>
              <a:t>© </a:t>
            </a:r>
            <a:r>
              <a:rPr lang="en-GB" sz="600" dirty="0">
                <a:solidFill>
                  <a:schemeClr val="bg1"/>
                </a:solidFill>
                <a:cs typeface="Arial" charset="0"/>
              </a:rPr>
              <a:t>Nokia 2019</a:t>
            </a:r>
            <a:endParaRPr lang="en-US" sz="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947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B46675E-6807-4AA8-A9B8-1F22F168D1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Placeholder 1"/>
          <p:cNvSpPr txBox="1">
            <a:spLocks/>
          </p:cNvSpPr>
          <p:nvPr/>
        </p:nvSpPr>
        <p:spPr>
          <a:xfrm>
            <a:off x="2955905" y="967336"/>
            <a:ext cx="5378450" cy="4185761"/>
          </a:xfrm>
          <a:solidFill>
            <a:schemeClr val="bg1">
              <a:alpha val="70000"/>
            </a:schemeClr>
          </a:solidFill>
        </p:spPr>
        <p:txBody>
          <a:bodyPr/>
          <a:lstStyle>
            <a:lvl1pPr marL="230188" indent="-230188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8788" indent="-2286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8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2pPr>
            <a:lvl3pPr marL="684213" indent="-225425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3pPr>
            <a:lvl4pPr marL="912813" indent="-2286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43000" indent="-230188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Headline Light" panose="020B0304040602060303" pitchFamily="34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3FA788-4634-4303-BF94-053942B308B5}"/>
              </a:ext>
            </a:extLst>
          </p:cNvPr>
          <p:cNvSpPr/>
          <p:nvPr/>
        </p:nvSpPr>
        <p:spPr>
          <a:xfrm>
            <a:off x="243032" y="920720"/>
            <a:ext cx="4724175" cy="89555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72000" bIns="72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179384" indent="-17938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IN" sz="1400" dirty="0">
              <a:solidFill>
                <a:schemeClr val="tx2"/>
              </a:solidFill>
            </a:endParaRPr>
          </a:p>
          <a:p>
            <a:pPr marL="179384" indent="-17938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IN" sz="1400" dirty="0">
              <a:solidFill>
                <a:schemeClr val="tx2"/>
              </a:solidFill>
            </a:endParaRPr>
          </a:p>
          <a:p>
            <a:pPr marL="179384" indent="-17938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IN" sz="1400" dirty="0">
              <a:solidFill>
                <a:schemeClr val="tx2"/>
              </a:solidFill>
            </a:endParaRPr>
          </a:p>
          <a:p>
            <a:pPr marL="179384" indent="-17938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IN" sz="1400" dirty="0">
              <a:solidFill>
                <a:schemeClr val="tx2"/>
              </a:solidFill>
            </a:endParaRPr>
          </a:p>
          <a:p>
            <a:pPr marL="179384" indent="-17938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IN" sz="1400" dirty="0">
              <a:solidFill>
                <a:schemeClr val="tx2"/>
              </a:solidFill>
            </a:endParaRPr>
          </a:p>
          <a:p>
            <a:pPr marL="179384" indent="-17938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IN" sz="1400" dirty="0">
              <a:solidFill>
                <a:schemeClr val="tx2"/>
              </a:solidFill>
            </a:endParaRPr>
          </a:p>
          <a:p>
            <a:pPr marL="179384" indent="-17938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IN" sz="1400" dirty="0">
              <a:solidFill>
                <a:schemeClr val="tx2"/>
              </a:solidFill>
            </a:endParaRPr>
          </a:p>
          <a:p>
            <a:pPr marL="179384" indent="-17938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IN" sz="1400" dirty="0">
              <a:solidFill>
                <a:schemeClr val="tx2"/>
              </a:solidFill>
            </a:endParaRPr>
          </a:p>
          <a:p>
            <a:pPr marL="179384" indent="-17938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IN" sz="1400" dirty="0">
              <a:solidFill>
                <a:schemeClr val="tx2"/>
              </a:solidFill>
            </a:endParaRPr>
          </a:p>
          <a:p>
            <a:pPr marL="179384" indent="-17938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IN" sz="140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defRPr/>
            </a:pPr>
            <a:r>
              <a:rPr lang="en-IN" sz="1400" dirty="0">
                <a:solidFill>
                  <a:schemeClr val="tx1"/>
                </a:solidFill>
              </a:rPr>
              <a:t>An Animated GIF is an image that is encoded using the graphics interchange format where it has multiple frames encoded into a single image file.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6E78E0-C3FB-4C5D-AF65-7BFDFE59536B}"/>
              </a:ext>
            </a:extLst>
          </p:cNvPr>
          <p:cNvCxnSpPr>
            <a:cxnSpLocks/>
          </p:cNvCxnSpPr>
          <p:nvPr/>
        </p:nvCxnSpPr>
        <p:spPr>
          <a:xfrm flipH="1">
            <a:off x="4144162" y="3800213"/>
            <a:ext cx="1122464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245217E-44E3-49F5-BA7F-97ACA21FC608}"/>
              </a:ext>
            </a:extLst>
          </p:cNvPr>
          <p:cNvSpPr txBox="1"/>
          <p:nvPr/>
        </p:nvSpPr>
        <p:spPr>
          <a:xfrm>
            <a:off x="1568742" y="3527572"/>
            <a:ext cx="2575420" cy="545283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lIns="72000" tIns="72000" rIns="72000" bIns="72000" rtlCol="0">
            <a:noAutofit/>
          </a:bodyPr>
          <a:lstStyle/>
          <a:p>
            <a:pPr defTabSz="457189"/>
            <a:r>
              <a:rPr lang="en-US" sz="1200" dirty="0">
                <a:solidFill>
                  <a:schemeClr val="bg1"/>
                </a:solidFill>
                <a:cs typeface="Nokia Pure Headline Light"/>
              </a:rPr>
              <a:t>Multiple frames run in a sequence to create Animated GIF</a:t>
            </a:r>
            <a:endParaRPr lang="en-IN" sz="1200" dirty="0">
              <a:solidFill>
                <a:schemeClr val="bg1"/>
              </a:solidFill>
              <a:cs typeface="Nokia Pure Headline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FA7DB4-4C60-406A-9AE9-2F1834589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144" y="2097094"/>
            <a:ext cx="1964411" cy="2810107"/>
          </a:xfrm>
          <a:prstGeom prst="rect">
            <a:avLst/>
          </a:prstGeom>
        </p:spPr>
      </p:pic>
      <p:pic>
        <p:nvPicPr>
          <p:cNvPr id="13" name="Picture 2" descr="_images/oraide.gif">
            <a:extLst>
              <a:ext uri="{FF2B5EF4-FFF2-40B4-BE49-F238E27FC236}">
                <a16:creationId xmlns:a16="http://schemas.microsoft.com/office/drawing/2014/main" id="{7B54C263-0366-488B-8407-F9AB8E2C1A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6626" y="1439202"/>
            <a:ext cx="3877374" cy="6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4FCEAB-9E1B-4B18-B0B4-35D34266FA33}"/>
              </a:ext>
            </a:extLst>
          </p:cNvPr>
          <p:cNvSpPr/>
          <p:nvPr/>
        </p:nvSpPr>
        <p:spPr>
          <a:xfrm>
            <a:off x="5808518" y="2982191"/>
            <a:ext cx="1174173" cy="1735282"/>
          </a:xfrm>
          <a:prstGeom prst="rect">
            <a:avLst/>
          </a:prstGeom>
          <a:noFill/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4D2EFBFE-4797-4F35-85EE-A30FB48950AD}"/>
              </a:ext>
            </a:extLst>
          </p:cNvPr>
          <p:cNvSpPr txBox="1">
            <a:spLocks/>
          </p:cNvSpPr>
          <p:nvPr/>
        </p:nvSpPr>
        <p:spPr bwMode="auto">
          <a:xfrm>
            <a:off x="243032" y="191697"/>
            <a:ext cx="8308800" cy="3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chemeClr val="tx1"/>
                </a:solidFill>
                <a:latin typeface="+mj-lt"/>
                <a:ea typeface="Nokia Pure Headline Ultra Light" panose="020B0204020202020204" pitchFamily="34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ea typeface="ヒラギノ角ゴ Pro W3"/>
                <a:cs typeface="ヒラギノ角ゴ Pro W3"/>
              </a:rPr>
              <a:t>Dissecting Animated GIF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B26F194-686A-4A15-80DF-834F9DC3F5F6}"/>
              </a:ext>
            </a:extLst>
          </p:cNvPr>
          <p:cNvSpPr txBox="1">
            <a:spLocks/>
          </p:cNvSpPr>
          <p:nvPr/>
        </p:nvSpPr>
        <p:spPr>
          <a:xfrm>
            <a:off x="419102" y="4846867"/>
            <a:ext cx="144462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45D3D-131A-47D1-B100-B33219007AD2}" type="slidenum">
              <a:rPr kumimoji="0" lang="en-GB" sz="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AAAE89-E9B7-4014-8222-E90DD7BE21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201" y="4817655"/>
            <a:ext cx="690379" cy="112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BAF4C8-4DB8-4B3F-9016-C11B0F3F4264}"/>
              </a:ext>
            </a:extLst>
          </p:cNvPr>
          <p:cNvSpPr txBox="1"/>
          <p:nvPr/>
        </p:nvSpPr>
        <p:spPr>
          <a:xfrm>
            <a:off x="4085248" y="4885786"/>
            <a:ext cx="2876313" cy="92333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en-GB" sz="600" baseline="30000" dirty="0">
                <a:solidFill>
                  <a:schemeClr val="bg1"/>
                </a:solidFill>
                <a:cs typeface="Arial" charset="0"/>
              </a:rPr>
              <a:t>© </a:t>
            </a:r>
            <a:r>
              <a:rPr lang="en-GB" sz="600" dirty="0">
                <a:solidFill>
                  <a:schemeClr val="bg1"/>
                </a:solidFill>
                <a:cs typeface="Arial" charset="0"/>
              </a:rPr>
              <a:t>Nokia 2019</a:t>
            </a:r>
            <a:endParaRPr lang="en-US" sz="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83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ozo-press-photo-nature.jpeg">
            <a:extLst>
              <a:ext uri="{FF2B5EF4-FFF2-40B4-BE49-F238E27FC236}">
                <a16:creationId xmlns:a16="http://schemas.microsoft.com/office/drawing/2014/main" id="{60C8C8D7-D1B3-4B6B-9B14-2B0548815C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966355" y="635026"/>
            <a:ext cx="2478471" cy="1961892"/>
          </a:xfrm>
          <a:prstGeom prst="rect">
            <a:avLst/>
          </a:prstGeom>
          <a:solidFill>
            <a:srgbClr val="124191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36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400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400" kern="0" dirty="0">
                <a:solidFill>
                  <a:schemeClr val="bg1"/>
                </a:solidFill>
                <a:cs typeface="Arial" pitchFamily="34" charset="0"/>
              </a:rPr>
              <a:t>Replay GIF</a:t>
            </a:r>
            <a:endParaRPr lang="en-IN" sz="1400" kern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595196" y="607864"/>
            <a:ext cx="2478471" cy="1980000"/>
          </a:xfrm>
          <a:prstGeom prst="rect">
            <a:avLst/>
          </a:prstGeom>
          <a:solidFill>
            <a:srgbClr val="00C9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36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400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IN" sz="1400" kern="0" dirty="0">
                <a:solidFill>
                  <a:srgbClr val="FFFFFF"/>
                </a:solidFill>
                <a:cs typeface="Arial" pitchFamily="34" charset="0"/>
              </a:rPr>
              <a:t>Reaction GIF</a:t>
            </a:r>
          </a:p>
        </p:txBody>
      </p:sp>
      <p:sp>
        <p:nvSpPr>
          <p:cNvPr id="11" name="Rechteck 10"/>
          <p:cNvSpPr/>
          <p:nvPr/>
        </p:nvSpPr>
        <p:spPr>
          <a:xfrm>
            <a:off x="6247929" y="607864"/>
            <a:ext cx="2478471" cy="1980000"/>
          </a:xfrm>
          <a:prstGeom prst="rect">
            <a:avLst/>
          </a:prstGeom>
          <a:solidFill>
            <a:srgbClr val="4D5766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36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914400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en-US" sz="1400" kern="0" dirty="0">
              <a:solidFill>
                <a:srgbClr val="FFFFFF"/>
              </a:solidFill>
              <a:cs typeface="Arial" pitchFamily="34" charset="0"/>
            </a:endParaRPr>
          </a:p>
          <a:p>
            <a:pPr algn="ctr" defTabSz="914400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IN" sz="1400" dirty="0"/>
              <a:t>Cinemagraph GIF</a:t>
            </a:r>
          </a:p>
          <a:p>
            <a:pPr lvl="0" defTabSz="914400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en-US" sz="1400" kern="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4" name="Rechteck 7"/>
          <p:cNvSpPr/>
          <p:nvPr/>
        </p:nvSpPr>
        <p:spPr>
          <a:xfrm>
            <a:off x="2085855" y="2748783"/>
            <a:ext cx="2478470" cy="1980000"/>
          </a:xfrm>
          <a:prstGeom prst="rect">
            <a:avLst/>
          </a:prstGeom>
          <a:solidFill>
            <a:srgbClr val="4BDD33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36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914400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en-IN" sz="1400" kern="0" dirty="0">
              <a:solidFill>
                <a:srgbClr val="4D5766"/>
              </a:solidFill>
              <a:cs typeface="Arial" pitchFamily="34" charset="0"/>
            </a:endParaRPr>
          </a:p>
          <a:p>
            <a:pPr algn="ctr" defTabSz="914400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IN" sz="1400" dirty="0"/>
              <a:t>Perfect-Loop GIF</a:t>
            </a:r>
          </a:p>
          <a:p>
            <a:pPr lvl="0" defTabSz="914400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en-IN" sz="1400" kern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5" name="Rechteck 9"/>
          <p:cNvSpPr/>
          <p:nvPr/>
        </p:nvSpPr>
        <p:spPr>
          <a:xfrm>
            <a:off x="4694727" y="2748783"/>
            <a:ext cx="2507672" cy="1980000"/>
          </a:xfrm>
          <a:prstGeom prst="rect">
            <a:avLst/>
          </a:prstGeom>
          <a:solidFill>
            <a:srgbClr val="FF3154">
              <a:alpha val="6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36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en-US" sz="1400" kern="0" dirty="0">
              <a:solidFill>
                <a:srgbClr val="4D5766"/>
              </a:solidFill>
              <a:cs typeface="Arial" pitchFamily="34" charset="0"/>
            </a:endParaRPr>
          </a:p>
          <a:p>
            <a:pPr algn="ctr" defTabSz="914400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IN" sz="1400" dirty="0"/>
              <a:t>Technical GIF</a:t>
            </a:r>
          </a:p>
          <a:p>
            <a:pPr lvl="0" defTabSz="914400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en-US" sz="1400" kern="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0242" name="Picture 2" descr="David Tyree Giants Super Bowl Catch">
            <a:extLst>
              <a:ext uri="{FF2B5EF4-FFF2-40B4-BE49-F238E27FC236}">
                <a16:creationId xmlns:a16="http://schemas.microsoft.com/office/drawing/2014/main" id="{5422F748-B60B-48D1-8360-BC5A10EBD6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726" y="1051536"/>
            <a:ext cx="2208364" cy="123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5">
            <a:extLst>
              <a:ext uri="{FF2B5EF4-FFF2-40B4-BE49-F238E27FC236}">
                <a16:creationId xmlns:a16="http://schemas.microsoft.com/office/drawing/2014/main" id="{4519AB29-CF44-4802-86E1-1D5292626EF8}"/>
              </a:ext>
            </a:extLst>
          </p:cNvPr>
          <p:cNvSpPr/>
          <p:nvPr/>
        </p:nvSpPr>
        <p:spPr>
          <a:xfrm>
            <a:off x="966354" y="625972"/>
            <a:ext cx="2478471" cy="1961892"/>
          </a:xfrm>
          <a:prstGeom prst="rect">
            <a:avLst/>
          </a:prstGeom>
          <a:solidFill>
            <a:srgbClr val="124191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36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400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000" kern="0" dirty="0">
                <a:solidFill>
                  <a:schemeClr val="bg1"/>
                </a:solidFill>
                <a:cs typeface="Arial" pitchFamily="34" charset="0"/>
              </a:rPr>
              <a:t>Replay GIF</a:t>
            </a:r>
            <a:endParaRPr lang="en-IN" sz="2000" kern="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026" name="Picture 2" descr="Chris Pratt Andy Parks Recreation">
            <a:extLst>
              <a:ext uri="{FF2B5EF4-FFF2-40B4-BE49-F238E27FC236}">
                <a16:creationId xmlns:a16="http://schemas.microsoft.com/office/drawing/2014/main" id="{31B72004-2ACC-45D7-9FFB-519BE56D97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2194" y="999838"/>
            <a:ext cx="2208364" cy="123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5">
            <a:extLst>
              <a:ext uri="{FF2B5EF4-FFF2-40B4-BE49-F238E27FC236}">
                <a16:creationId xmlns:a16="http://schemas.microsoft.com/office/drawing/2014/main" id="{D71ADB61-7546-4C0A-BBCE-7E314BB174F0}"/>
              </a:ext>
            </a:extLst>
          </p:cNvPr>
          <p:cNvSpPr/>
          <p:nvPr/>
        </p:nvSpPr>
        <p:spPr>
          <a:xfrm>
            <a:off x="3607141" y="607864"/>
            <a:ext cx="2478471" cy="1980000"/>
          </a:xfrm>
          <a:prstGeom prst="rect">
            <a:avLst/>
          </a:prstGeom>
          <a:solidFill>
            <a:srgbClr val="124191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36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400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000" kern="0" dirty="0">
                <a:solidFill>
                  <a:schemeClr val="bg1"/>
                </a:solidFill>
                <a:cs typeface="Arial" pitchFamily="34" charset="0"/>
              </a:rPr>
              <a:t>Reaction GIF</a:t>
            </a:r>
            <a:endParaRPr lang="en-IN" sz="2000" kern="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028" name="Picture 4" descr="Chicago Traffic Cinemagraph">
            <a:extLst>
              <a:ext uri="{FF2B5EF4-FFF2-40B4-BE49-F238E27FC236}">
                <a16:creationId xmlns:a16="http://schemas.microsoft.com/office/drawing/2014/main" id="{CE6FF705-9739-45D9-988E-0A128C7D51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0401" y="999838"/>
            <a:ext cx="2193525" cy="123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 5">
            <a:extLst>
              <a:ext uri="{FF2B5EF4-FFF2-40B4-BE49-F238E27FC236}">
                <a16:creationId xmlns:a16="http://schemas.microsoft.com/office/drawing/2014/main" id="{6023A418-B3AC-40DA-B983-9A448FFE7A6B}"/>
              </a:ext>
            </a:extLst>
          </p:cNvPr>
          <p:cNvSpPr/>
          <p:nvPr/>
        </p:nvSpPr>
        <p:spPr>
          <a:xfrm>
            <a:off x="6247929" y="607864"/>
            <a:ext cx="2478471" cy="1980000"/>
          </a:xfrm>
          <a:prstGeom prst="rect">
            <a:avLst/>
          </a:prstGeom>
          <a:solidFill>
            <a:srgbClr val="124191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36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400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000" kern="0" dirty="0">
                <a:solidFill>
                  <a:schemeClr val="bg1"/>
                </a:solidFill>
                <a:cs typeface="Arial" pitchFamily="34" charset="0"/>
              </a:rPr>
              <a:t>Cinemagraph GIF</a:t>
            </a:r>
            <a:endParaRPr lang="en-IN" sz="2000" kern="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030" name="Picture 6" descr="Image result for perfect loop gif globe">
            <a:extLst>
              <a:ext uri="{FF2B5EF4-FFF2-40B4-BE49-F238E27FC236}">
                <a16:creationId xmlns:a16="http://schemas.microsoft.com/office/drawing/2014/main" id="{D87F7258-0C6E-4EB1-8AF3-97266FB931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1374" y="3151868"/>
            <a:ext cx="2207431" cy="12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5">
            <a:extLst>
              <a:ext uri="{FF2B5EF4-FFF2-40B4-BE49-F238E27FC236}">
                <a16:creationId xmlns:a16="http://schemas.microsoft.com/office/drawing/2014/main" id="{EE186377-0355-4F1E-9B26-CC0FC8379A60}"/>
              </a:ext>
            </a:extLst>
          </p:cNvPr>
          <p:cNvSpPr/>
          <p:nvPr/>
        </p:nvSpPr>
        <p:spPr>
          <a:xfrm>
            <a:off x="2081649" y="2748783"/>
            <a:ext cx="2478471" cy="1980000"/>
          </a:xfrm>
          <a:prstGeom prst="rect">
            <a:avLst/>
          </a:prstGeom>
          <a:solidFill>
            <a:srgbClr val="124191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36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400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000" kern="0">
                <a:solidFill>
                  <a:schemeClr val="bg1"/>
                </a:solidFill>
                <a:cs typeface="Arial" pitchFamily="34" charset="0"/>
              </a:rPr>
              <a:t>Perfect-Loop </a:t>
            </a:r>
            <a:r>
              <a:rPr lang="en-US" sz="2000" kern="0" dirty="0">
                <a:solidFill>
                  <a:schemeClr val="bg1"/>
                </a:solidFill>
                <a:cs typeface="Arial" pitchFamily="34" charset="0"/>
              </a:rPr>
              <a:t>GIF</a:t>
            </a:r>
            <a:endParaRPr lang="en-IN" sz="2000" kern="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8" name="Picture 2" descr="Sea Level Pressure United States">
            <a:extLst>
              <a:ext uri="{FF2B5EF4-FFF2-40B4-BE49-F238E27FC236}">
                <a16:creationId xmlns:a16="http://schemas.microsoft.com/office/drawing/2014/main" id="{71A7DD78-5304-41BD-B437-C23A2E2D4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4381" y="3152068"/>
            <a:ext cx="2208364" cy="12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5">
            <a:extLst>
              <a:ext uri="{FF2B5EF4-FFF2-40B4-BE49-F238E27FC236}">
                <a16:creationId xmlns:a16="http://schemas.microsoft.com/office/drawing/2014/main" id="{FE85077D-0828-48C6-9CA8-84DAAACFD8D2}"/>
              </a:ext>
            </a:extLst>
          </p:cNvPr>
          <p:cNvSpPr/>
          <p:nvPr/>
        </p:nvSpPr>
        <p:spPr>
          <a:xfrm>
            <a:off x="4699844" y="2748783"/>
            <a:ext cx="2502555" cy="1980000"/>
          </a:xfrm>
          <a:prstGeom prst="rect">
            <a:avLst/>
          </a:prstGeom>
          <a:solidFill>
            <a:srgbClr val="124191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36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400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000" kern="0" dirty="0">
                <a:solidFill>
                  <a:schemeClr val="bg1"/>
                </a:solidFill>
                <a:cs typeface="Arial" pitchFamily="34" charset="0"/>
              </a:rPr>
              <a:t>Technical GIF</a:t>
            </a:r>
            <a:endParaRPr lang="en-IN" sz="2000" kern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9C01B397-7264-4116-B55C-C21A07260917}"/>
              </a:ext>
            </a:extLst>
          </p:cNvPr>
          <p:cNvSpPr txBox="1">
            <a:spLocks/>
          </p:cNvSpPr>
          <p:nvPr/>
        </p:nvSpPr>
        <p:spPr bwMode="auto">
          <a:xfrm>
            <a:off x="243032" y="191697"/>
            <a:ext cx="8308800" cy="3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chemeClr val="tx1"/>
                </a:solidFill>
                <a:latin typeface="+mj-lt"/>
                <a:ea typeface="Nokia Pure Headline Ultra Light" panose="020B0204020202020204" pitchFamily="34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ea typeface="ヒラギノ角ゴ Pro W3"/>
                <a:cs typeface="ヒラギノ角ゴ Pro W3"/>
              </a:rPr>
              <a:t>Types of Animated GIF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05DAC045-2AC2-4A01-A0B4-8B4BB03A55B1}"/>
              </a:ext>
            </a:extLst>
          </p:cNvPr>
          <p:cNvSpPr txBox="1">
            <a:spLocks/>
          </p:cNvSpPr>
          <p:nvPr/>
        </p:nvSpPr>
        <p:spPr>
          <a:xfrm>
            <a:off x="419102" y="4846867"/>
            <a:ext cx="144462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45D3D-131A-47D1-B100-B33219007AD2}" type="slidenum">
              <a:rPr kumimoji="0" lang="en-GB" sz="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F7B9E52-DFAD-48DB-B219-ECB95B4E0D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201" y="4817655"/>
            <a:ext cx="690379" cy="1120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C30FE01-A7B7-460E-A2F9-5072475F6BB2}"/>
              </a:ext>
            </a:extLst>
          </p:cNvPr>
          <p:cNvSpPr txBox="1"/>
          <p:nvPr/>
        </p:nvSpPr>
        <p:spPr>
          <a:xfrm>
            <a:off x="4085248" y="4885786"/>
            <a:ext cx="2876313" cy="92333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en-GB" sz="600" baseline="30000" dirty="0">
                <a:solidFill>
                  <a:schemeClr val="bg1"/>
                </a:solidFill>
                <a:cs typeface="Arial" charset="0"/>
              </a:rPr>
              <a:t>© </a:t>
            </a:r>
            <a:r>
              <a:rPr lang="en-GB" sz="600" dirty="0">
                <a:solidFill>
                  <a:schemeClr val="bg1"/>
                </a:solidFill>
                <a:cs typeface="Arial" charset="0"/>
              </a:rPr>
              <a:t>Nokia 2019</a:t>
            </a:r>
            <a:endParaRPr lang="en-US" sz="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40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4" grpId="0" animBg="1"/>
      <p:bldP spid="15" grpId="0" animBg="1"/>
      <p:bldP spid="10" grpId="0" animBg="1"/>
      <p:bldP spid="12" grpId="0" animBg="1"/>
      <p:bldP spid="16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5F3CFC5-EEFC-44F1-9937-63E71FCC5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Placeholder 1"/>
          <p:cNvSpPr txBox="1">
            <a:spLocks/>
          </p:cNvSpPr>
          <p:nvPr/>
        </p:nvSpPr>
        <p:spPr>
          <a:xfrm>
            <a:off x="2955905" y="967336"/>
            <a:ext cx="5378450" cy="4185761"/>
          </a:xfrm>
          <a:solidFill>
            <a:schemeClr val="bg1">
              <a:alpha val="70000"/>
            </a:schemeClr>
          </a:solidFill>
        </p:spPr>
        <p:txBody>
          <a:bodyPr/>
          <a:lstStyle>
            <a:lvl1pPr marL="230188" indent="-230188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8788" indent="-2286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8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2pPr>
            <a:lvl3pPr marL="684213" indent="-225425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3pPr>
            <a:lvl4pPr marL="912813" indent="-2286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43000" indent="-230188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Headline Light" panose="020B0304040602060303" pitchFamily="34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4" name="Freihandform: Form 70"/>
          <p:cNvSpPr/>
          <p:nvPr/>
        </p:nvSpPr>
        <p:spPr>
          <a:xfrm>
            <a:off x="2785465" y="1435632"/>
            <a:ext cx="5599001" cy="1035919"/>
          </a:xfrm>
          <a:custGeom>
            <a:avLst/>
            <a:gdLst>
              <a:gd name="connsiteX0" fmla="*/ 0 w 5609714"/>
              <a:gd name="connsiteY0" fmla="*/ 0 h 763904"/>
              <a:gd name="connsiteX1" fmla="*/ 5609714 w 5609714"/>
              <a:gd name="connsiteY1" fmla="*/ 0 h 763904"/>
              <a:gd name="connsiteX2" fmla="*/ 5609714 w 5609714"/>
              <a:gd name="connsiteY2" fmla="*/ 763904 h 763904"/>
              <a:gd name="connsiteX3" fmla="*/ 297294 w 5609714"/>
              <a:gd name="connsiteY3" fmla="*/ 763904 h 763904"/>
              <a:gd name="connsiteX4" fmla="*/ 238047 w 5609714"/>
              <a:gd name="connsiteY4" fmla="*/ 533487 h 763904"/>
              <a:gd name="connsiteX5" fmla="*/ 41650 w 5609714"/>
              <a:gd name="connsiteY5" fmla="*/ 68557 h 76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09714" h="763904">
                <a:moveTo>
                  <a:pt x="0" y="0"/>
                </a:moveTo>
                <a:lnTo>
                  <a:pt x="5609714" y="0"/>
                </a:lnTo>
                <a:lnTo>
                  <a:pt x="5609714" y="763904"/>
                </a:lnTo>
                <a:lnTo>
                  <a:pt x="297294" y="763904"/>
                </a:lnTo>
                <a:lnTo>
                  <a:pt x="238047" y="533487"/>
                </a:lnTo>
                <a:cubicBezTo>
                  <a:pt x="187536" y="371087"/>
                  <a:pt x="121491" y="215531"/>
                  <a:pt x="41650" y="6855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</p:spPr>
        <p:txBody>
          <a:bodyPr wrap="square" tIns="72000">
            <a:noAutofit/>
          </a:bodyPr>
          <a:lstStyle/>
          <a:p>
            <a:pPr marL="0" marR="0" lvl="2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Headline Light" panose="020B0304040602060303" pitchFamily="34" charset="0"/>
            </a:endParaRPr>
          </a:p>
        </p:txBody>
      </p:sp>
      <p:sp>
        <p:nvSpPr>
          <p:cNvPr id="25" name="Freihandform: Form 71"/>
          <p:cNvSpPr/>
          <p:nvPr/>
        </p:nvSpPr>
        <p:spPr>
          <a:xfrm>
            <a:off x="2929310" y="2579500"/>
            <a:ext cx="5455155" cy="999904"/>
          </a:xfrm>
          <a:custGeom>
            <a:avLst/>
            <a:gdLst>
              <a:gd name="connsiteX0" fmla="*/ 157685 w 5442202"/>
              <a:gd name="connsiteY0" fmla="*/ 0 h 1334122"/>
              <a:gd name="connsiteX1" fmla="*/ 5442202 w 5442202"/>
              <a:gd name="connsiteY1" fmla="*/ 0 h 1334122"/>
              <a:gd name="connsiteX2" fmla="*/ 5442202 w 5442202"/>
              <a:gd name="connsiteY2" fmla="*/ 1334122 h 1334122"/>
              <a:gd name="connsiteX3" fmla="*/ 0 w 5442202"/>
              <a:gd name="connsiteY3" fmla="*/ 1334122 h 1334122"/>
              <a:gd name="connsiteX4" fmla="*/ 70535 w 5442202"/>
              <a:gd name="connsiteY4" fmla="*/ 1141405 h 1334122"/>
              <a:gd name="connsiteX5" fmla="*/ 187119 w 5442202"/>
              <a:gd name="connsiteY5" fmla="*/ 370276 h 1334122"/>
              <a:gd name="connsiteX6" fmla="*/ 173731 w 5442202"/>
              <a:gd name="connsiteY6" fmla="*/ 105140 h 133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2202" h="1334122">
                <a:moveTo>
                  <a:pt x="157685" y="0"/>
                </a:moveTo>
                <a:lnTo>
                  <a:pt x="5442202" y="0"/>
                </a:lnTo>
                <a:lnTo>
                  <a:pt x="5442202" y="1334122"/>
                </a:lnTo>
                <a:lnTo>
                  <a:pt x="0" y="1334122"/>
                </a:lnTo>
                <a:lnTo>
                  <a:pt x="70535" y="1141405"/>
                </a:lnTo>
                <a:cubicBezTo>
                  <a:pt x="146303" y="897806"/>
                  <a:pt x="187119" y="638808"/>
                  <a:pt x="187119" y="370276"/>
                </a:cubicBezTo>
                <a:cubicBezTo>
                  <a:pt x="187119" y="280766"/>
                  <a:pt x="182584" y="192314"/>
                  <a:pt x="173731" y="10514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</p:spPr>
        <p:txBody>
          <a:bodyPr wrap="square" tIns="72000">
            <a:noAutofit/>
          </a:bodyPr>
          <a:lstStyle/>
          <a:p>
            <a:pPr marL="0" marR="0" lvl="2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Headline Light" panose="020B03040406020603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13560D-4050-42D0-9E1D-DDBA1B2FF7F8}"/>
              </a:ext>
            </a:extLst>
          </p:cNvPr>
          <p:cNvGrpSpPr/>
          <p:nvPr/>
        </p:nvGrpSpPr>
        <p:grpSpPr>
          <a:xfrm>
            <a:off x="243032" y="1435633"/>
            <a:ext cx="2691180" cy="2143770"/>
            <a:chOff x="534253" y="1427884"/>
            <a:chExt cx="2691180" cy="2143770"/>
          </a:xfrm>
        </p:grpSpPr>
        <p:sp>
          <p:nvSpPr>
            <p:cNvPr id="23" name="Freihandform: Form 72"/>
            <p:cNvSpPr/>
            <p:nvPr/>
          </p:nvSpPr>
          <p:spPr>
            <a:xfrm>
              <a:off x="534253" y="1427884"/>
              <a:ext cx="2686279" cy="1044574"/>
            </a:xfrm>
            <a:custGeom>
              <a:avLst/>
              <a:gdLst>
                <a:gd name="connsiteX0" fmla="*/ 0 w 2686279"/>
                <a:gd name="connsiteY0" fmla="*/ 0 h 1044574"/>
                <a:gd name="connsiteX1" fmla="*/ 2295468 w 2686279"/>
                <a:gd name="connsiteY1" fmla="*/ 0 h 1044574"/>
                <a:gd name="connsiteX2" fmla="*/ 2308933 w 2686279"/>
                <a:gd name="connsiteY2" fmla="*/ 18007 h 1044574"/>
                <a:gd name="connsiteX3" fmla="*/ 2655186 w 2686279"/>
                <a:gd name="connsiteY3" fmla="*/ 840849 h 1044574"/>
                <a:gd name="connsiteX4" fmla="*/ 2686279 w 2686279"/>
                <a:gd name="connsiteY4" fmla="*/ 1044574 h 1044574"/>
                <a:gd name="connsiteX5" fmla="*/ 0 w 2686279"/>
                <a:gd name="connsiteY5" fmla="*/ 1044574 h 10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6279" h="1044574">
                  <a:moveTo>
                    <a:pt x="0" y="0"/>
                  </a:moveTo>
                  <a:lnTo>
                    <a:pt x="2295468" y="0"/>
                  </a:lnTo>
                  <a:lnTo>
                    <a:pt x="2308933" y="18007"/>
                  </a:lnTo>
                  <a:cubicBezTo>
                    <a:pt x="2474349" y="262854"/>
                    <a:pt x="2593879" y="541247"/>
                    <a:pt x="2655186" y="840849"/>
                  </a:cubicBezTo>
                  <a:lnTo>
                    <a:pt x="2686279" y="1044574"/>
                  </a:lnTo>
                  <a:lnTo>
                    <a:pt x="0" y="1044574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98000"/>
              </a:schemeClr>
            </a:solidFill>
          </p:spPr>
          <p:txBody>
            <a:bodyPr wrap="square" tIns="72000">
              <a:noAutofit/>
            </a:bodyPr>
            <a:lstStyle/>
            <a:p>
              <a:pPr marL="0" marR="0" lvl="2" indent="0" algn="just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highlight>
                  <a:srgbClr val="00FF00"/>
                </a:highlight>
                <a:uLnTx/>
                <a:uFillTx/>
                <a:latin typeface="Nokia Pure Headline Light" panose="020B0304040602060303" pitchFamily="34" charset="0"/>
              </a:endParaRPr>
            </a:p>
          </p:txBody>
        </p:sp>
        <p:sp>
          <p:nvSpPr>
            <p:cNvPr id="26" name="Freihandform: Form 73"/>
            <p:cNvSpPr/>
            <p:nvPr/>
          </p:nvSpPr>
          <p:spPr>
            <a:xfrm>
              <a:off x="534253" y="2470316"/>
              <a:ext cx="2691180" cy="1101338"/>
            </a:xfrm>
            <a:custGeom>
              <a:avLst/>
              <a:gdLst>
                <a:gd name="connsiteX0" fmla="*/ 0 w 2701938"/>
                <a:gd name="connsiteY0" fmla="*/ 0 h 1101338"/>
                <a:gd name="connsiteX1" fmla="*/ 2694995 w 2701938"/>
                <a:gd name="connsiteY1" fmla="*/ 0 h 1101338"/>
                <a:gd name="connsiteX2" fmla="*/ 2701938 w 2701938"/>
                <a:gd name="connsiteY2" fmla="*/ 137492 h 1101338"/>
                <a:gd name="connsiteX3" fmla="*/ 2521100 w 2701938"/>
                <a:gd name="connsiteY3" fmla="*/ 1033213 h 1101338"/>
                <a:gd name="connsiteX4" fmla="*/ 2488283 w 2701938"/>
                <a:gd name="connsiteY4" fmla="*/ 1101338 h 1101338"/>
                <a:gd name="connsiteX5" fmla="*/ 0 w 2701938"/>
                <a:gd name="connsiteY5" fmla="*/ 1101338 h 110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1938" h="1101338">
                  <a:moveTo>
                    <a:pt x="0" y="0"/>
                  </a:moveTo>
                  <a:lnTo>
                    <a:pt x="2694995" y="0"/>
                  </a:lnTo>
                  <a:lnTo>
                    <a:pt x="2701938" y="137492"/>
                  </a:lnTo>
                  <a:cubicBezTo>
                    <a:pt x="2701938" y="455218"/>
                    <a:pt x="2637546" y="757905"/>
                    <a:pt x="2521100" y="1033213"/>
                  </a:cubicBezTo>
                  <a:lnTo>
                    <a:pt x="2488283" y="1101338"/>
                  </a:lnTo>
                  <a:lnTo>
                    <a:pt x="0" y="1101338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98000"/>
              </a:schemeClr>
            </a:solidFill>
          </p:spPr>
          <p:txBody>
            <a:bodyPr wrap="square" tIns="72000">
              <a:noAutofit/>
            </a:bodyPr>
            <a:lstStyle/>
            <a:p>
              <a:pPr marL="0" marR="0" lvl="2" indent="0" algn="just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highlight>
                  <a:srgbClr val="00FF00"/>
                </a:highlight>
                <a:uLnTx/>
                <a:uFillTx/>
                <a:latin typeface="Nokia Pure Headline Light" panose="020B0304040602060303" pitchFamily="34" charset="0"/>
              </a:endParaRPr>
            </a:p>
          </p:txBody>
        </p:sp>
      </p:grpSp>
      <p:sp>
        <p:nvSpPr>
          <p:cNvPr id="30" name="Rechteck 8"/>
          <p:cNvSpPr/>
          <p:nvPr/>
        </p:nvSpPr>
        <p:spPr>
          <a:xfrm>
            <a:off x="3179609" y="1708358"/>
            <a:ext cx="5256323" cy="502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</a:rPr>
              <a:t>Simulative</a:t>
            </a:r>
          </a:p>
          <a:p>
            <a:pPr marL="171450" lvl="2" indent="-17145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IN" sz="1200" kern="0" dirty="0">
                <a:solidFill>
                  <a:srgbClr val="001135"/>
                </a:solidFill>
                <a:latin typeface="Nokia Pure Text Light"/>
              </a:rPr>
              <a:t>Simulate a task or a procedure</a:t>
            </a:r>
            <a:endParaRPr kumimoji="0" lang="en-IN" sz="1200" b="0" i="0" u="none" strike="noStrike" kern="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</a:endParaRPr>
          </a:p>
        </p:txBody>
      </p:sp>
      <p:sp>
        <p:nvSpPr>
          <p:cNvPr id="31" name="Rechteck 66"/>
          <p:cNvSpPr/>
          <p:nvPr/>
        </p:nvSpPr>
        <p:spPr>
          <a:xfrm>
            <a:off x="599443" y="2283025"/>
            <a:ext cx="1601251" cy="592947"/>
          </a:xfrm>
          <a:prstGeom prst="rect">
            <a:avLst/>
          </a:prstGeom>
          <a:noFill/>
        </p:spPr>
        <p:txBody>
          <a:bodyPr wrap="square" tIns="72000">
            <a:noAutofit/>
          </a:bodyPr>
          <a:lstStyle/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273142"/>
                </a:solidFill>
                <a:effectLst/>
                <a:uLnTx/>
                <a:uFillTx/>
                <a:latin typeface="Nokia Pure Text Light"/>
              </a:rPr>
              <a:t>Technical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73142"/>
                </a:solidFill>
                <a:effectLst/>
                <a:uLnTx/>
                <a:uFillTx/>
                <a:latin typeface="Nokia Pure Text Light"/>
              </a:rPr>
              <a:t>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273142"/>
                </a:solidFill>
                <a:effectLst/>
                <a:uLnTx/>
                <a:uFillTx/>
                <a:latin typeface="Nokia Pure Text Light"/>
              </a:rPr>
              <a:t>GIF</a:t>
            </a:r>
            <a:endParaRPr kumimoji="0" lang="en-IN" i="0" u="none" strike="noStrike" kern="0" cap="none" spc="0" normalizeH="0" baseline="0" noProof="0" dirty="0">
              <a:ln>
                <a:noFill/>
              </a:ln>
              <a:solidFill>
                <a:srgbClr val="273142"/>
              </a:solidFill>
              <a:effectLst/>
              <a:uLnTx/>
              <a:uFillTx/>
              <a:latin typeface="Nokia Pure Text Light"/>
            </a:endParaRPr>
          </a:p>
        </p:txBody>
      </p:sp>
      <p:sp>
        <p:nvSpPr>
          <p:cNvPr id="32" name="Rechteck 8"/>
          <p:cNvSpPr/>
          <p:nvPr/>
        </p:nvSpPr>
        <p:spPr>
          <a:xfrm>
            <a:off x="3179610" y="2706689"/>
            <a:ext cx="5256323" cy="745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/>
              </a:rPr>
              <a:t>Demonstrative</a:t>
            </a:r>
          </a:p>
          <a:p>
            <a:pPr marL="171450" lvl="2" indent="-17145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IN" sz="1200" kern="0" dirty="0">
                <a:solidFill>
                  <a:srgbClr val="001135"/>
                </a:solidFill>
                <a:latin typeface="Nokia Pure Text Light"/>
              </a:rPr>
              <a:t>Conceptual explanation of a feature or a task</a:t>
            </a:r>
          </a:p>
          <a:p>
            <a:pPr marL="171450" lvl="2" indent="-17145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IN" sz="1200" kern="0" dirty="0">
                <a:solidFill>
                  <a:srgbClr val="001135"/>
                </a:solidFill>
                <a:latin typeface="Nokia Pure Text Light"/>
              </a:rPr>
              <a:t>High-level walk though of a product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C635007-E875-406F-83C1-7C0DDADE53C8}"/>
              </a:ext>
            </a:extLst>
          </p:cNvPr>
          <p:cNvSpPr txBox="1">
            <a:spLocks/>
          </p:cNvSpPr>
          <p:nvPr/>
        </p:nvSpPr>
        <p:spPr bwMode="auto">
          <a:xfrm>
            <a:off x="243032" y="191697"/>
            <a:ext cx="8308800" cy="3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chemeClr val="tx1"/>
                </a:solidFill>
                <a:latin typeface="+mj-lt"/>
                <a:ea typeface="Nokia Pure Headline Ultra Light" panose="020B0204020202020204" pitchFamily="34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Nokia’s Focus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A12FB38-85F0-4A97-B546-952A6E6A60C7}"/>
              </a:ext>
            </a:extLst>
          </p:cNvPr>
          <p:cNvSpPr txBox="1">
            <a:spLocks/>
          </p:cNvSpPr>
          <p:nvPr/>
        </p:nvSpPr>
        <p:spPr>
          <a:xfrm>
            <a:off x="419102" y="4846867"/>
            <a:ext cx="144462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45D3D-131A-47D1-B100-B33219007AD2}" type="slidenum">
              <a:rPr kumimoji="0" lang="en-GB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121456-F855-4091-99E4-B1FF48BC8D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201" y="4817655"/>
            <a:ext cx="690379" cy="1120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E2BF16-B26E-455B-940D-002067F72CDC}"/>
              </a:ext>
            </a:extLst>
          </p:cNvPr>
          <p:cNvSpPr txBox="1"/>
          <p:nvPr/>
        </p:nvSpPr>
        <p:spPr>
          <a:xfrm>
            <a:off x="4085248" y="4885786"/>
            <a:ext cx="2876313" cy="92333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en-GB" sz="600" baseline="30000" dirty="0">
                <a:solidFill>
                  <a:schemeClr val="bg1"/>
                </a:solidFill>
                <a:cs typeface="Arial" charset="0"/>
              </a:rPr>
              <a:t>© </a:t>
            </a:r>
            <a:r>
              <a:rPr lang="en-GB" sz="600" dirty="0">
                <a:solidFill>
                  <a:schemeClr val="bg1"/>
                </a:solidFill>
                <a:cs typeface="Arial" charset="0"/>
              </a:rPr>
              <a:t>Nokia 2019</a:t>
            </a:r>
            <a:endParaRPr lang="en-US" sz="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41300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98520" y="4842188"/>
            <a:ext cx="1800000" cy="122237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/>
                <a:cs typeface="Arial" charset="0"/>
              </a:rPr>
              <a:t>© Nokia 2017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Pfeil: Fünfeck 4"/>
          <p:cNvSpPr/>
          <p:nvPr/>
        </p:nvSpPr>
        <p:spPr>
          <a:xfrm>
            <a:off x="409112" y="1185610"/>
            <a:ext cx="5818951" cy="2369839"/>
          </a:xfrm>
          <a:custGeom>
            <a:avLst/>
            <a:gdLst>
              <a:gd name="connsiteX0" fmla="*/ 0 w 5832188"/>
              <a:gd name="connsiteY0" fmla="*/ 0 h 3240571"/>
              <a:gd name="connsiteX1" fmla="*/ 4899163 w 5832188"/>
              <a:gd name="connsiteY1" fmla="*/ 0 h 3240571"/>
              <a:gd name="connsiteX2" fmla="*/ 5832188 w 5832188"/>
              <a:gd name="connsiteY2" fmla="*/ 1620286 h 3240571"/>
              <a:gd name="connsiteX3" fmla="*/ 4899163 w 5832188"/>
              <a:gd name="connsiteY3" fmla="*/ 3240571 h 3240571"/>
              <a:gd name="connsiteX4" fmla="*/ 0 w 5832188"/>
              <a:gd name="connsiteY4" fmla="*/ 3240571 h 3240571"/>
              <a:gd name="connsiteX5" fmla="*/ 0 w 5832188"/>
              <a:gd name="connsiteY5" fmla="*/ 0 h 3240571"/>
              <a:gd name="connsiteX0" fmla="*/ 0 w 5832188"/>
              <a:gd name="connsiteY0" fmla="*/ 3240571 h 3240571"/>
              <a:gd name="connsiteX1" fmla="*/ 4899163 w 5832188"/>
              <a:gd name="connsiteY1" fmla="*/ 0 h 3240571"/>
              <a:gd name="connsiteX2" fmla="*/ 5832188 w 5832188"/>
              <a:gd name="connsiteY2" fmla="*/ 1620286 h 3240571"/>
              <a:gd name="connsiteX3" fmla="*/ 4899163 w 5832188"/>
              <a:gd name="connsiteY3" fmla="*/ 3240571 h 3240571"/>
              <a:gd name="connsiteX4" fmla="*/ 0 w 5832188"/>
              <a:gd name="connsiteY4" fmla="*/ 3240571 h 3240571"/>
              <a:gd name="connsiteX0" fmla="*/ 4807723 w 5740748"/>
              <a:gd name="connsiteY0" fmla="*/ 0 h 3332011"/>
              <a:gd name="connsiteX1" fmla="*/ 5740748 w 5740748"/>
              <a:gd name="connsiteY1" fmla="*/ 1620286 h 3332011"/>
              <a:gd name="connsiteX2" fmla="*/ 4807723 w 5740748"/>
              <a:gd name="connsiteY2" fmla="*/ 3240571 h 3332011"/>
              <a:gd name="connsiteX3" fmla="*/ 0 w 5740748"/>
              <a:gd name="connsiteY3" fmla="*/ 3332011 h 3332011"/>
              <a:gd name="connsiteX0" fmla="*/ 4873037 w 5806062"/>
              <a:gd name="connsiteY0" fmla="*/ 0 h 3240571"/>
              <a:gd name="connsiteX1" fmla="*/ 5806062 w 5806062"/>
              <a:gd name="connsiteY1" fmla="*/ 1620286 h 3240571"/>
              <a:gd name="connsiteX2" fmla="*/ 4873037 w 5806062"/>
              <a:gd name="connsiteY2" fmla="*/ 3240571 h 3240571"/>
              <a:gd name="connsiteX3" fmla="*/ 0 w 5806062"/>
              <a:gd name="connsiteY3" fmla="*/ 3239482 h 3240571"/>
              <a:gd name="connsiteX0" fmla="*/ 4803640 w 5736665"/>
              <a:gd name="connsiteY0" fmla="*/ 0 h 3240571"/>
              <a:gd name="connsiteX1" fmla="*/ 5736665 w 5736665"/>
              <a:gd name="connsiteY1" fmla="*/ 1620286 h 3240571"/>
              <a:gd name="connsiteX2" fmla="*/ 4803640 w 5736665"/>
              <a:gd name="connsiteY2" fmla="*/ 3240571 h 3240571"/>
              <a:gd name="connsiteX3" fmla="*/ 0 w 5736665"/>
              <a:gd name="connsiteY3" fmla="*/ 3236699 h 324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36665" h="3240571">
                <a:moveTo>
                  <a:pt x="4803640" y="0"/>
                </a:moveTo>
                <a:lnTo>
                  <a:pt x="5736665" y="1620286"/>
                </a:lnTo>
                <a:lnTo>
                  <a:pt x="4803640" y="3240571"/>
                </a:lnTo>
                <a:lnTo>
                  <a:pt x="0" y="3236699"/>
                </a:lnTo>
              </a:path>
            </a:pathLst>
          </a:custGeom>
          <a:noFill/>
          <a:ln w="12700">
            <a:solidFill>
              <a:srgbClr val="4D57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422525" marR="0" lvl="0" indent="-1809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8" name="Pfeil: Fünfeck 7"/>
          <p:cNvSpPr/>
          <p:nvPr/>
        </p:nvSpPr>
        <p:spPr>
          <a:xfrm>
            <a:off x="417600" y="1185610"/>
            <a:ext cx="2825474" cy="2152765"/>
          </a:xfrm>
          <a:custGeom>
            <a:avLst/>
            <a:gdLst>
              <a:gd name="connsiteX0" fmla="*/ 0 w 2807852"/>
              <a:gd name="connsiteY0" fmla="*/ 0 h 2979839"/>
              <a:gd name="connsiteX1" fmla="*/ 2057004 w 2807852"/>
              <a:gd name="connsiteY1" fmla="*/ 0 h 2979839"/>
              <a:gd name="connsiteX2" fmla="*/ 2807852 w 2807852"/>
              <a:gd name="connsiteY2" fmla="*/ 1489920 h 2979839"/>
              <a:gd name="connsiteX3" fmla="*/ 2057004 w 2807852"/>
              <a:gd name="connsiteY3" fmla="*/ 2979839 h 2979839"/>
              <a:gd name="connsiteX4" fmla="*/ 0 w 2807852"/>
              <a:gd name="connsiteY4" fmla="*/ 2979839 h 2979839"/>
              <a:gd name="connsiteX5" fmla="*/ 0 w 2807852"/>
              <a:gd name="connsiteY5" fmla="*/ 0 h 2979839"/>
              <a:gd name="connsiteX0" fmla="*/ 0 w 2807852"/>
              <a:gd name="connsiteY0" fmla="*/ 2979839 h 2979839"/>
              <a:gd name="connsiteX1" fmla="*/ 2057004 w 2807852"/>
              <a:gd name="connsiteY1" fmla="*/ 0 h 2979839"/>
              <a:gd name="connsiteX2" fmla="*/ 2807852 w 2807852"/>
              <a:gd name="connsiteY2" fmla="*/ 1489920 h 2979839"/>
              <a:gd name="connsiteX3" fmla="*/ 2057004 w 2807852"/>
              <a:gd name="connsiteY3" fmla="*/ 2979839 h 2979839"/>
              <a:gd name="connsiteX4" fmla="*/ 0 w 2807852"/>
              <a:gd name="connsiteY4" fmla="*/ 2979839 h 2979839"/>
              <a:gd name="connsiteX0" fmla="*/ 1965564 w 2716412"/>
              <a:gd name="connsiteY0" fmla="*/ 0 h 3071279"/>
              <a:gd name="connsiteX1" fmla="*/ 2716412 w 2716412"/>
              <a:gd name="connsiteY1" fmla="*/ 1489920 h 3071279"/>
              <a:gd name="connsiteX2" fmla="*/ 1965564 w 2716412"/>
              <a:gd name="connsiteY2" fmla="*/ 2979839 h 3071279"/>
              <a:gd name="connsiteX3" fmla="*/ 0 w 2716412"/>
              <a:gd name="connsiteY3" fmla="*/ 3071279 h 3071279"/>
              <a:gd name="connsiteX0" fmla="*/ 2014550 w 2765398"/>
              <a:gd name="connsiteY0" fmla="*/ 0 h 2979839"/>
              <a:gd name="connsiteX1" fmla="*/ 2765398 w 2765398"/>
              <a:gd name="connsiteY1" fmla="*/ 1489920 h 2979839"/>
              <a:gd name="connsiteX2" fmla="*/ 2014550 w 2765398"/>
              <a:gd name="connsiteY2" fmla="*/ 2979839 h 2979839"/>
              <a:gd name="connsiteX3" fmla="*/ 0 w 2765398"/>
              <a:gd name="connsiteY3" fmla="*/ 2973307 h 29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5398" h="2979839">
                <a:moveTo>
                  <a:pt x="2014550" y="0"/>
                </a:moveTo>
                <a:lnTo>
                  <a:pt x="2765398" y="1489920"/>
                </a:lnTo>
                <a:lnTo>
                  <a:pt x="2014550" y="2979839"/>
                </a:lnTo>
                <a:lnTo>
                  <a:pt x="0" y="2973307"/>
                </a:lnTo>
              </a:path>
            </a:pathLst>
          </a:custGeom>
          <a:noFill/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98520" y="1594206"/>
            <a:ext cx="2348483" cy="668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IN" sz="1200" kern="0" dirty="0">
                <a:solidFill>
                  <a:srgbClr val="001135"/>
                </a:solidFill>
                <a:latin typeface="+mn-lt"/>
              </a:rPr>
              <a:t>Identify a use case.</a:t>
            </a:r>
            <a:r>
              <a:rPr lang="en-US" sz="1200" kern="0" dirty="0">
                <a:solidFill>
                  <a:srgbClr val="001135"/>
                </a:solidFill>
                <a:latin typeface="+mn-lt"/>
              </a:rPr>
              <a:t> </a:t>
            </a:r>
          </a:p>
          <a:p>
            <a:pPr marL="228600" lvl="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IN" sz="1200" kern="0" dirty="0">
                <a:solidFill>
                  <a:srgbClr val="001135"/>
                </a:solidFill>
                <a:latin typeface="+mn-lt"/>
              </a:rPr>
              <a:t>Capture the images in a sequence.</a:t>
            </a:r>
            <a:endParaRPr lang="en-US" sz="1200" kern="0" dirty="0">
              <a:solidFill>
                <a:srgbClr val="001135"/>
              </a:solidFill>
              <a:latin typeface="+mn-lt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3364579" y="1594206"/>
            <a:ext cx="2588006" cy="1961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IN" sz="1200" kern="0" dirty="0">
                <a:solidFill>
                  <a:srgbClr val="001135"/>
                </a:solidFill>
                <a:latin typeface="+mn-lt"/>
              </a:rPr>
              <a:t>Open a GIF Editor.</a:t>
            </a:r>
          </a:p>
          <a:p>
            <a:pPr marL="228600" lvl="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IN" sz="1200" kern="0" dirty="0">
                <a:solidFill>
                  <a:srgbClr val="001135"/>
                </a:solidFill>
                <a:latin typeface="+mn-lt"/>
              </a:rPr>
              <a:t>Import the images.</a:t>
            </a:r>
            <a:endParaRPr lang="en-US" sz="1200" kern="0" dirty="0">
              <a:solidFill>
                <a:srgbClr val="001135"/>
              </a:solidFill>
              <a:latin typeface="+mn-lt"/>
            </a:endParaRPr>
          </a:p>
          <a:p>
            <a:pPr marL="228600" lvl="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200" kern="0" dirty="0">
                <a:solidFill>
                  <a:srgbClr val="001135"/>
                </a:solidFill>
                <a:latin typeface="+mn-lt"/>
              </a:rPr>
              <a:t>S</a:t>
            </a:r>
            <a:r>
              <a:rPr lang="en-IN" sz="1200" kern="0" dirty="0">
                <a:solidFill>
                  <a:srgbClr val="001135"/>
                </a:solidFill>
                <a:latin typeface="+mn-lt"/>
              </a:rPr>
              <a:t>et animation.</a:t>
            </a:r>
          </a:p>
          <a:p>
            <a:pPr marL="228600" lvl="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IN" sz="1200" kern="0" dirty="0">
                <a:solidFill>
                  <a:srgbClr val="001135"/>
                </a:solidFill>
                <a:latin typeface="+mn-lt"/>
              </a:rPr>
              <a:t>Generate GIF.</a:t>
            </a:r>
          </a:p>
          <a:p>
            <a:pPr marL="228600" lvl="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7"/>
            </a:pPr>
            <a:endParaRPr lang="en-US" sz="1200" kern="0" dirty="0">
              <a:solidFill>
                <a:srgbClr val="001135"/>
              </a:solidFill>
              <a:latin typeface="+mn-lt"/>
            </a:endParaRPr>
          </a:p>
          <a:p>
            <a:pPr marL="228600" lvl="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7"/>
            </a:pPr>
            <a:endParaRPr lang="en-US" sz="1200" kern="0" dirty="0">
              <a:solidFill>
                <a:srgbClr val="001135"/>
              </a:solidFill>
              <a:latin typeface="+mn-lt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</a:pPr>
            <a:endParaRPr lang="en-IN" sz="1200" kern="0" dirty="0">
              <a:solidFill>
                <a:srgbClr val="001135"/>
              </a:solidFill>
              <a:latin typeface="+mn-lt"/>
            </a:endParaRPr>
          </a:p>
          <a:p>
            <a:pPr marL="171450" lvl="0" indent="-1714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6255749" y="1594206"/>
            <a:ext cx="2588006" cy="745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IN" sz="1200" kern="0" dirty="0">
                <a:solidFill>
                  <a:srgbClr val="001135"/>
                </a:solidFill>
                <a:latin typeface="+mn-lt"/>
              </a:rPr>
              <a:t>Insert the GIF into the XML file.</a:t>
            </a:r>
          </a:p>
          <a:p>
            <a:pPr marL="228600" lvl="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200" kern="0" dirty="0">
                <a:solidFill>
                  <a:srgbClr val="001135"/>
                </a:solidFill>
                <a:latin typeface="+mn-lt"/>
              </a:rPr>
              <a:t>G</a:t>
            </a:r>
            <a:r>
              <a:rPr lang="en-IN" sz="1200" kern="0" dirty="0">
                <a:solidFill>
                  <a:srgbClr val="001135"/>
                </a:solidFill>
                <a:latin typeface="+mn-lt"/>
              </a:rPr>
              <a:t>enerate the HTML output.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200" kern="0" dirty="0">
                <a:solidFill>
                  <a:srgbClr val="001135"/>
                </a:solidFill>
                <a:latin typeface="+mn-lt"/>
              </a:rPr>
              <a:t>Test the GIF in a Web browser.</a:t>
            </a:r>
            <a:endParaRPr lang="en-IN" sz="1200" kern="0" dirty="0">
              <a:solidFill>
                <a:srgbClr val="001135"/>
              </a:solidFill>
              <a:latin typeface="+mn-lt"/>
            </a:endParaRPr>
          </a:p>
        </p:txBody>
      </p:sp>
      <p:sp>
        <p:nvSpPr>
          <p:cNvPr id="32" name="Freihandform: Form 31"/>
          <p:cNvSpPr/>
          <p:nvPr/>
        </p:nvSpPr>
        <p:spPr>
          <a:xfrm>
            <a:off x="418011" y="1170095"/>
            <a:ext cx="8445681" cy="2595208"/>
          </a:xfrm>
          <a:custGeom>
            <a:avLst/>
            <a:gdLst>
              <a:gd name="connsiteX0" fmla="*/ 8442960 w 8442960"/>
              <a:gd name="connsiteY0" fmla="*/ 0 h 3252652"/>
              <a:gd name="connsiteX1" fmla="*/ 8442960 w 8442960"/>
              <a:gd name="connsiteY1" fmla="*/ 3252652 h 3252652"/>
              <a:gd name="connsiteX2" fmla="*/ 0 w 8442960"/>
              <a:gd name="connsiteY2" fmla="*/ 3252652 h 3252652"/>
              <a:gd name="connsiteX0" fmla="*/ 8445681 w 8445681"/>
              <a:gd name="connsiteY0" fmla="*/ 0 h 3227505"/>
              <a:gd name="connsiteX1" fmla="*/ 8442960 w 8445681"/>
              <a:gd name="connsiteY1" fmla="*/ 3227505 h 3227505"/>
              <a:gd name="connsiteX2" fmla="*/ 0 w 8445681"/>
              <a:gd name="connsiteY2" fmla="*/ 3227505 h 3227505"/>
              <a:gd name="connsiteX0" fmla="*/ 8445681 w 8445681"/>
              <a:gd name="connsiteY0" fmla="*/ 0 h 3240078"/>
              <a:gd name="connsiteX1" fmla="*/ 8442960 w 8445681"/>
              <a:gd name="connsiteY1" fmla="*/ 3240078 h 3240078"/>
              <a:gd name="connsiteX2" fmla="*/ 0 w 8445681"/>
              <a:gd name="connsiteY2" fmla="*/ 3240078 h 324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45681" h="3240078">
                <a:moveTo>
                  <a:pt x="8445681" y="0"/>
                </a:moveTo>
                <a:lnTo>
                  <a:pt x="8442960" y="3240078"/>
                </a:lnTo>
                <a:lnTo>
                  <a:pt x="0" y="3240078"/>
                </a:lnTo>
              </a:path>
            </a:pathLst>
          </a:cu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34" name="Parallelogramm 33"/>
          <p:cNvSpPr/>
          <p:nvPr/>
        </p:nvSpPr>
        <p:spPr>
          <a:xfrm flipH="1">
            <a:off x="265809" y="1173091"/>
            <a:ext cx="2495483" cy="397949"/>
          </a:xfrm>
          <a:prstGeom prst="parallelogram">
            <a:avLst>
              <a:gd name="adj" fmla="val 51535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35" name="Parallelogramm 34"/>
          <p:cNvSpPr/>
          <p:nvPr/>
        </p:nvSpPr>
        <p:spPr>
          <a:xfrm flipH="1">
            <a:off x="2747001" y="1173091"/>
            <a:ext cx="2848433" cy="397949"/>
          </a:xfrm>
          <a:prstGeom prst="parallelogram">
            <a:avLst>
              <a:gd name="adj" fmla="val 53837"/>
            </a:avLst>
          </a:prstGeom>
          <a:solidFill>
            <a:srgbClr val="4D57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30" name="Freihandform: Form 29"/>
          <p:cNvSpPr/>
          <p:nvPr/>
        </p:nvSpPr>
        <p:spPr>
          <a:xfrm flipH="1">
            <a:off x="5573963" y="1173091"/>
            <a:ext cx="3289440" cy="397949"/>
          </a:xfrm>
          <a:custGeom>
            <a:avLst/>
            <a:gdLst>
              <a:gd name="connsiteX0" fmla="*/ 3289440 w 3289440"/>
              <a:gd name="connsiteY0" fmla="*/ 0 h 397949"/>
              <a:gd name="connsiteX1" fmla="*/ 382609 w 3289440"/>
              <a:gd name="connsiteY1" fmla="*/ 0 h 397949"/>
              <a:gd name="connsiteX2" fmla="*/ 208502 w 3289440"/>
              <a:gd name="connsiteY2" fmla="*/ 0 h 397949"/>
              <a:gd name="connsiteX3" fmla="*/ 0 w 3289440"/>
              <a:gd name="connsiteY3" fmla="*/ 0 h 397949"/>
              <a:gd name="connsiteX4" fmla="*/ 0 w 3289440"/>
              <a:gd name="connsiteY4" fmla="*/ 397949 h 397949"/>
              <a:gd name="connsiteX5" fmla="*/ 11040 w 3289440"/>
              <a:gd name="connsiteY5" fmla="*/ 397949 h 397949"/>
              <a:gd name="connsiteX6" fmla="*/ 382609 w 3289440"/>
              <a:gd name="connsiteY6" fmla="*/ 397949 h 397949"/>
              <a:gd name="connsiteX7" fmla="*/ 3075196 w 3289440"/>
              <a:gd name="connsiteY7" fmla="*/ 397949 h 39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89440" h="397949">
                <a:moveTo>
                  <a:pt x="3289440" y="0"/>
                </a:moveTo>
                <a:lnTo>
                  <a:pt x="382609" y="0"/>
                </a:lnTo>
                <a:lnTo>
                  <a:pt x="208502" y="0"/>
                </a:lnTo>
                <a:lnTo>
                  <a:pt x="0" y="0"/>
                </a:lnTo>
                <a:lnTo>
                  <a:pt x="0" y="397949"/>
                </a:lnTo>
                <a:lnTo>
                  <a:pt x="11040" y="397949"/>
                </a:lnTo>
                <a:lnTo>
                  <a:pt x="382609" y="397949"/>
                </a:lnTo>
                <a:lnTo>
                  <a:pt x="3075196" y="3979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09401" y="1186464"/>
            <a:ext cx="2155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/>
              </a:rPr>
              <a:t>Capture</a:t>
            </a:r>
          </a:p>
        </p:txBody>
      </p:sp>
      <p:sp>
        <p:nvSpPr>
          <p:cNvPr id="17" name="Rechteck 16"/>
          <p:cNvSpPr/>
          <p:nvPr/>
        </p:nvSpPr>
        <p:spPr>
          <a:xfrm>
            <a:off x="3632447" y="1185611"/>
            <a:ext cx="9733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Headline Light"/>
              </a:rPr>
              <a:t>Generate</a:t>
            </a:r>
          </a:p>
        </p:txBody>
      </p:sp>
      <p:sp>
        <p:nvSpPr>
          <p:cNvPr id="18" name="Rechteck 17"/>
          <p:cNvSpPr/>
          <p:nvPr/>
        </p:nvSpPr>
        <p:spPr>
          <a:xfrm>
            <a:off x="5777808" y="1185611"/>
            <a:ext cx="2948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latin typeface="Nokia Pure Headline Light"/>
              </a:rPr>
              <a:t>Publish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05F86B-2D4E-4F11-BEBF-92D91826E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" y="2413835"/>
            <a:ext cx="1241033" cy="8935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A063EA7-6D17-432C-BFAB-EC556C891D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38" t="1943" r="11938" b="1943"/>
          <a:stretch/>
        </p:blipFill>
        <p:spPr>
          <a:xfrm>
            <a:off x="3834738" y="2785411"/>
            <a:ext cx="672957" cy="72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73D9A7-E65B-48DF-85E9-03CCE82B4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5919" y="2948412"/>
            <a:ext cx="622009" cy="756168"/>
          </a:xfrm>
          <a:prstGeom prst="rect">
            <a:avLst/>
          </a:prstGeom>
        </p:spPr>
      </p:pic>
      <p:sp>
        <p:nvSpPr>
          <p:cNvPr id="28" name="Title 3">
            <a:extLst>
              <a:ext uri="{FF2B5EF4-FFF2-40B4-BE49-F238E27FC236}">
                <a16:creationId xmlns:a16="http://schemas.microsoft.com/office/drawing/2014/main" id="{37232C5A-8600-4BC4-8AEF-B5DBEDCC04B3}"/>
              </a:ext>
            </a:extLst>
          </p:cNvPr>
          <p:cNvSpPr txBox="1">
            <a:spLocks/>
          </p:cNvSpPr>
          <p:nvPr/>
        </p:nvSpPr>
        <p:spPr bwMode="auto">
          <a:xfrm>
            <a:off x="243032" y="191697"/>
            <a:ext cx="8308800" cy="3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chemeClr val="tx1"/>
                </a:solidFill>
                <a:latin typeface="+mj-lt"/>
                <a:ea typeface="Nokia Pure Headline Ultra Light" panose="020B0204020202020204" pitchFamily="34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ea typeface="ヒラギノ角ゴ Pro W3"/>
                <a:cs typeface="ヒラギノ角ゴ Pro W3"/>
              </a:rPr>
              <a:t>Creating an Animated GIF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2F0A6F5F-93C7-44B0-A6EC-869FDAF4ABD8}"/>
              </a:ext>
            </a:extLst>
          </p:cNvPr>
          <p:cNvSpPr txBox="1">
            <a:spLocks/>
          </p:cNvSpPr>
          <p:nvPr/>
        </p:nvSpPr>
        <p:spPr>
          <a:xfrm>
            <a:off x="419102" y="4846867"/>
            <a:ext cx="144462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45D3D-131A-47D1-B100-B33219007AD2}" type="slidenum">
              <a:rPr kumimoji="0" lang="en-GB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C0C1759-560E-446F-BEDA-018D2E3E15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201" y="4817655"/>
            <a:ext cx="690379" cy="1120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E721B5-6DE7-42B8-8F15-8C042A03DA39}"/>
              </a:ext>
            </a:extLst>
          </p:cNvPr>
          <p:cNvSpPr txBox="1"/>
          <p:nvPr/>
        </p:nvSpPr>
        <p:spPr>
          <a:xfrm>
            <a:off x="4085248" y="4885786"/>
            <a:ext cx="2876313" cy="92333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en-GB" sz="600" baseline="30000" dirty="0">
                <a:solidFill>
                  <a:schemeClr val="bg1"/>
                </a:solidFill>
                <a:cs typeface="Arial" charset="0"/>
              </a:rPr>
              <a:t>© </a:t>
            </a:r>
            <a:r>
              <a:rPr lang="en-GB" sz="600" dirty="0">
                <a:solidFill>
                  <a:schemeClr val="bg1"/>
                </a:solidFill>
                <a:cs typeface="Arial" charset="0"/>
              </a:rPr>
              <a:t>Nokia 2019</a:t>
            </a:r>
            <a:endParaRPr lang="en-US" sz="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1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DF6FC57-8094-4A95-AECE-7D979C54E3A4}"/>
              </a:ext>
            </a:extLst>
          </p:cNvPr>
          <p:cNvSpPr/>
          <p:nvPr/>
        </p:nvSpPr>
        <p:spPr>
          <a:xfrm>
            <a:off x="0" y="0"/>
            <a:ext cx="9144000" cy="51530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2955905" y="967336"/>
            <a:ext cx="5378450" cy="4185761"/>
          </a:xfrm>
          <a:solidFill>
            <a:schemeClr val="bg1">
              <a:alpha val="70000"/>
            </a:schemeClr>
          </a:solidFill>
        </p:spPr>
        <p:txBody>
          <a:bodyPr/>
          <a:lstStyle>
            <a:lvl1pPr marL="230188" indent="-230188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8788" indent="-2286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8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2pPr>
            <a:lvl3pPr marL="684213" indent="-225425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3pPr>
            <a:lvl4pPr marL="912813" indent="-228600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43000" indent="-230188" algn="l" defTabSz="457200" rtl="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Headline Light" panose="020B0304040602060303" pitchFamily="34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A8153-6717-4051-883E-6C2AB2919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420" y="1666204"/>
            <a:ext cx="3778827" cy="2976473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0B21E09-F503-4915-91E2-C45A96D46E8C}"/>
              </a:ext>
            </a:extLst>
          </p:cNvPr>
          <p:cNvSpPr txBox="1">
            <a:spLocks/>
          </p:cNvSpPr>
          <p:nvPr/>
        </p:nvSpPr>
        <p:spPr bwMode="auto">
          <a:xfrm>
            <a:off x="243032" y="191697"/>
            <a:ext cx="8308800" cy="3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chemeClr val="tx1"/>
                </a:solidFill>
                <a:latin typeface="+mj-lt"/>
                <a:ea typeface="Nokia Pure Headline Ultra Light" panose="020B0204020202020204" pitchFamily="34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ea typeface="ヒラギノ角ゴ Pro W3"/>
                <a:cs typeface="ヒラギノ角ゴ Pro W3"/>
              </a:rPr>
              <a:t>Sample Animated GIFs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D978A18-49E8-4502-9121-F564752362BF}"/>
              </a:ext>
            </a:extLst>
          </p:cNvPr>
          <p:cNvSpPr txBox="1">
            <a:spLocks/>
          </p:cNvSpPr>
          <p:nvPr/>
        </p:nvSpPr>
        <p:spPr>
          <a:xfrm>
            <a:off x="419102" y="4846867"/>
            <a:ext cx="144462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45D3D-131A-47D1-B100-B33219007AD2}" type="slidenum">
              <a:rPr kumimoji="0" lang="en-GB" sz="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EA6526-E36C-49EC-BBB0-F08FD13EAB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201" y="4817655"/>
            <a:ext cx="690379" cy="1120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8D6B6F-59DE-4EBB-922A-6E9FF06E9FFA}"/>
              </a:ext>
            </a:extLst>
          </p:cNvPr>
          <p:cNvSpPr txBox="1"/>
          <p:nvPr/>
        </p:nvSpPr>
        <p:spPr>
          <a:xfrm>
            <a:off x="4085248" y="4885786"/>
            <a:ext cx="2876313" cy="92333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en-GB" sz="600" baseline="30000" dirty="0">
                <a:cs typeface="Arial" charset="0"/>
              </a:rPr>
              <a:t>© </a:t>
            </a:r>
            <a:r>
              <a:rPr lang="en-GB" sz="600" dirty="0">
                <a:cs typeface="Arial" charset="0"/>
              </a:rPr>
              <a:t>Nokia 2019</a:t>
            </a:r>
            <a:endParaRPr lang="en-US" sz="600" dirty="0"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D0F708-B906-43F4-9636-F96C515C8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753" y="582723"/>
            <a:ext cx="4630081" cy="27184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99D8A6-C1DE-4625-88F7-DBA259B86A8B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200" y="4817430"/>
            <a:ext cx="691200" cy="11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94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shutterstock_235251868.jpg">
            <a:extLst>
              <a:ext uri="{FF2B5EF4-FFF2-40B4-BE49-F238E27FC236}">
                <a16:creationId xmlns:a16="http://schemas.microsoft.com/office/drawing/2014/main" id="{6CCF7BC3-C877-4230-8B7A-3974679869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51" y="0"/>
            <a:ext cx="9148551" cy="5143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29B8660-F77D-4C06-960B-4FDA9B1B678C}"/>
              </a:ext>
            </a:extLst>
          </p:cNvPr>
          <p:cNvGrpSpPr/>
          <p:nvPr/>
        </p:nvGrpSpPr>
        <p:grpSpPr>
          <a:xfrm>
            <a:off x="2089900" y="514051"/>
            <a:ext cx="4660781" cy="4078518"/>
            <a:chOff x="2066653" y="514051"/>
            <a:chExt cx="4660781" cy="4078518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C28AD959-C6B4-4AEF-B481-8A32592FDA96}"/>
                </a:ext>
              </a:extLst>
            </p:cNvPr>
            <p:cNvSpPr/>
            <p:nvPr/>
          </p:nvSpPr>
          <p:spPr>
            <a:xfrm>
              <a:off x="4383529" y="514051"/>
              <a:ext cx="1550747" cy="1358176"/>
            </a:xfrm>
            <a:prstGeom prst="hexagon">
              <a:avLst/>
            </a:prstGeom>
            <a:solidFill>
              <a:schemeClr val="accent3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IN" sz="1350" dirty="0">
                <a:solidFill>
                  <a:srgbClr val="FFFFFF"/>
                </a:solidFill>
                <a:latin typeface="Nokia Pure Headline Ultra Light"/>
              </a:endParaRPr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A6D819A7-8E4D-4D78-8B28-E4193F6786AA}"/>
                </a:ext>
              </a:extLst>
            </p:cNvPr>
            <p:cNvSpPr/>
            <p:nvPr/>
          </p:nvSpPr>
          <p:spPr>
            <a:xfrm>
              <a:off x="3612533" y="1868597"/>
              <a:ext cx="1550748" cy="1358176"/>
            </a:xfrm>
            <a:prstGeom prst="hexagon">
              <a:avLst/>
            </a:prstGeom>
            <a:solidFill>
              <a:schemeClr val="bg2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IN" sz="1350" dirty="0">
                <a:solidFill>
                  <a:srgbClr val="FFFFFF"/>
                </a:solidFill>
                <a:latin typeface="Nokia Pure Headline Ultra Light"/>
              </a:endParaRPr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F88C9C49-73B4-4E12-B9C7-BC891BF25ED3}"/>
                </a:ext>
              </a:extLst>
            </p:cNvPr>
            <p:cNvSpPr/>
            <p:nvPr/>
          </p:nvSpPr>
          <p:spPr>
            <a:xfrm>
              <a:off x="2832781" y="515335"/>
              <a:ext cx="1550747" cy="1358176"/>
            </a:xfrm>
            <a:prstGeom prst="hexagon">
              <a:avLst/>
            </a:prstGeom>
            <a:solidFill>
              <a:schemeClr val="tx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IN" sz="1350" dirty="0">
                <a:solidFill>
                  <a:srgbClr val="FFFFFF"/>
                </a:solidFill>
                <a:latin typeface="Nokia Pure Headline Ultra Light"/>
              </a:endParaRPr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2BA41555-41F3-408A-B365-78721CEBEA54}"/>
                </a:ext>
              </a:extLst>
            </p:cNvPr>
            <p:cNvSpPr/>
            <p:nvPr/>
          </p:nvSpPr>
          <p:spPr>
            <a:xfrm>
              <a:off x="2066653" y="1864999"/>
              <a:ext cx="1550747" cy="1358176"/>
            </a:xfrm>
            <a:prstGeom prst="hexagon">
              <a:avLst/>
            </a:prstGeom>
            <a:solidFill>
              <a:srgbClr val="FF991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IN" sz="1350" dirty="0">
                <a:solidFill>
                  <a:srgbClr val="FFFFFF"/>
                </a:solidFill>
                <a:latin typeface="Nokia Pure Headline Ultra Light"/>
              </a:endParaRPr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8EDBA26E-41A0-45EB-9381-F14CDEEED574}"/>
                </a:ext>
              </a:extLst>
            </p:cNvPr>
            <p:cNvSpPr/>
            <p:nvPr/>
          </p:nvSpPr>
          <p:spPr>
            <a:xfrm>
              <a:off x="5176686" y="1879435"/>
              <a:ext cx="1550748" cy="1358176"/>
            </a:xfrm>
            <a:prstGeom prst="hexagon">
              <a:avLst/>
            </a:prstGeom>
            <a:solidFill>
              <a:schemeClr val="accent6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IN" sz="1350" dirty="0">
                <a:solidFill>
                  <a:srgbClr val="FFFFFF"/>
                </a:solidFill>
                <a:latin typeface="Nokia Pure Headline Ultra Light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C1A3B99-0BC6-454F-85C6-84F6A4312F04}"/>
                </a:ext>
              </a:extLst>
            </p:cNvPr>
            <p:cNvSpPr/>
            <p:nvPr/>
          </p:nvSpPr>
          <p:spPr>
            <a:xfrm>
              <a:off x="2869838" y="1031218"/>
              <a:ext cx="1513556" cy="266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IN" sz="1250" b="1" kern="0" dirty="0">
                  <a:solidFill>
                    <a:srgbClr val="FFFFFF"/>
                  </a:solidFill>
                  <a:latin typeface="Nokia Pure Headline Ultra Light" panose="020B0204040602060303" pitchFamily="34" charset="0"/>
                  <a:ea typeface="+mn-ea"/>
                  <a:cs typeface="Arial" pitchFamily="34" charset="0"/>
                </a:rPr>
                <a:t>Reduces Complexity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250AD7B-82CD-4DC1-808A-486370556856}"/>
                </a:ext>
              </a:extLst>
            </p:cNvPr>
            <p:cNvSpPr/>
            <p:nvPr/>
          </p:nvSpPr>
          <p:spPr>
            <a:xfrm>
              <a:off x="2328306" y="2355860"/>
              <a:ext cx="1047082" cy="5170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IN" sz="1250" b="1" kern="0" dirty="0">
                  <a:solidFill>
                    <a:schemeClr val="bg1"/>
                  </a:solidFill>
                  <a:latin typeface="Nokia Pure Headline Ultra Light" panose="020B0204040602060303" pitchFamily="34" charset="0"/>
                  <a:ea typeface="+mn-ea"/>
                  <a:cs typeface="Arial" pitchFamily="34" charset="0"/>
                </a:rPr>
                <a:t>Works in any </a:t>
              </a:r>
            </a:p>
            <a:p>
              <a:pPr algn="ctr" defTabSz="685800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IN" sz="1250" b="1" kern="0" dirty="0">
                  <a:solidFill>
                    <a:schemeClr val="bg1"/>
                  </a:solidFill>
                  <a:latin typeface="Nokia Pure Headline Ultra Light" panose="020B0204040602060303" pitchFamily="34" charset="0"/>
                  <a:ea typeface="+mn-ea"/>
                  <a:cs typeface="Arial" pitchFamily="34" charset="0"/>
                </a:rPr>
                <a:t>Web browser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87DF2B9-0A78-4057-AD4D-40F694652676}"/>
                </a:ext>
              </a:extLst>
            </p:cNvPr>
            <p:cNvSpPr/>
            <p:nvPr/>
          </p:nvSpPr>
          <p:spPr>
            <a:xfrm>
              <a:off x="3731009" y="2384356"/>
              <a:ext cx="1229824" cy="5170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IN" sz="1250" b="1" kern="0" dirty="0">
                  <a:solidFill>
                    <a:srgbClr val="BEC8D2">
                      <a:lumMod val="20000"/>
                      <a:lumOff val="80000"/>
                    </a:srgbClr>
                  </a:solidFill>
                  <a:latin typeface="Nokia Pure Headline Ultra Light" panose="020B0204040602060303" pitchFamily="34" charset="0"/>
                  <a:ea typeface="+mn-ea"/>
                  <a:cs typeface="Arial" pitchFamily="34" charset="0"/>
                </a:rPr>
                <a:t>Reduces Cost &amp;</a:t>
              </a:r>
            </a:p>
            <a:p>
              <a:pPr algn="ctr" defTabSz="685800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IN" sz="1250" b="1" kern="0" dirty="0">
                  <a:solidFill>
                    <a:srgbClr val="BEC8D2">
                      <a:lumMod val="20000"/>
                      <a:lumOff val="80000"/>
                    </a:srgbClr>
                  </a:solidFill>
                  <a:latin typeface="Nokia Pure Headline Ultra Light" panose="020B0204040602060303" pitchFamily="34" charset="0"/>
                  <a:ea typeface="+mn-ea"/>
                  <a:cs typeface="Arial" pitchFamily="34" charset="0"/>
                </a:rPr>
                <a:t>Effort</a:t>
              </a:r>
              <a:endParaRPr lang="en-US" sz="1250" b="1" kern="0" dirty="0">
                <a:solidFill>
                  <a:srgbClr val="BEC8D2">
                    <a:lumMod val="20000"/>
                    <a:lumOff val="80000"/>
                  </a:srgbClr>
                </a:solidFill>
                <a:latin typeface="Nokia Pure Headline Ultra Light" panose="020B0204040602060303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5767389-C01C-4678-A48C-4375F0E1D03F}"/>
                </a:ext>
              </a:extLst>
            </p:cNvPr>
            <p:cNvSpPr/>
            <p:nvPr/>
          </p:nvSpPr>
          <p:spPr>
            <a:xfrm>
              <a:off x="4603052" y="937439"/>
              <a:ext cx="1091966" cy="5170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250" b="1" kern="0" dirty="0">
                  <a:solidFill>
                    <a:schemeClr val="bg1"/>
                  </a:solidFill>
                  <a:latin typeface="Nokia Pure Headline Ultra Light" panose="020B0204040602060303" pitchFamily="34" charset="0"/>
                  <a:ea typeface="+mn-ea"/>
                  <a:cs typeface="Arial" pitchFamily="34" charset="0"/>
                </a:rPr>
                <a:t>Lightweight &amp;</a:t>
              </a:r>
            </a:p>
            <a:p>
              <a:pPr algn="ctr" defTabSz="685800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250" b="1" kern="0" dirty="0">
                  <a:solidFill>
                    <a:schemeClr val="bg1"/>
                  </a:solidFill>
                  <a:latin typeface="Nokia Pure Headline Ultra Light" panose="020B0204040602060303" pitchFamily="34" charset="0"/>
                  <a:ea typeface="+mn-ea"/>
                  <a:cs typeface="Arial" pitchFamily="34" charset="0"/>
                </a:rPr>
                <a:t>Portable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FD8C41-DE31-4BE8-9171-F013F932B7D3}"/>
                </a:ext>
              </a:extLst>
            </p:cNvPr>
            <p:cNvSpPr/>
            <p:nvPr/>
          </p:nvSpPr>
          <p:spPr>
            <a:xfrm>
              <a:off x="5370811" y="2406594"/>
              <a:ext cx="1141659" cy="266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IN" sz="1250" b="1" kern="0" dirty="0">
                  <a:solidFill>
                    <a:schemeClr val="bg1"/>
                  </a:solidFill>
                  <a:latin typeface="Nokia Pure Headline Ultra Light" panose="020B0204040602060303" pitchFamily="34" charset="0"/>
                  <a:ea typeface="+mn-ea"/>
                  <a:cs typeface="Arial" pitchFamily="34" charset="0"/>
                </a:rPr>
                <a:t>Easy to Create</a:t>
              </a:r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A016B86D-63A7-409B-A0EC-D8A86E747B84}"/>
                </a:ext>
              </a:extLst>
            </p:cNvPr>
            <p:cNvSpPr/>
            <p:nvPr/>
          </p:nvSpPr>
          <p:spPr>
            <a:xfrm>
              <a:off x="4383528" y="3234393"/>
              <a:ext cx="1550747" cy="1358176"/>
            </a:xfrm>
            <a:prstGeom prst="hexagon">
              <a:avLst/>
            </a:prstGeom>
            <a:solidFill>
              <a:schemeClr val="accent4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IN" sz="1350" dirty="0">
                <a:solidFill>
                  <a:srgbClr val="FFFFFF"/>
                </a:solidFill>
                <a:latin typeface="Nokia Pure Headline Ultra Light"/>
              </a:endParaRPr>
            </a:p>
          </p:txBody>
        </p:sp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28A4A97D-8851-4149-AECD-1215AD0EE177}"/>
                </a:ext>
              </a:extLst>
            </p:cNvPr>
            <p:cNvSpPr/>
            <p:nvPr/>
          </p:nvSpPr>
          <p:spPr>
            <a:xfrm>
              <a:off x="2832780" y="3234392"/>
              <a:ext cx="1550747" cy="1358176"/>
            </a:xfrm>
            <a:prstGeom prst="hexagon">
              <a:avLst/>
            </a:prstGeom>
            <a:solidFill>
              <a:srgbClr val="7030A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IN" sz="1350" dirty="0">
                <a:solidFill>
                  <a:srgbClr val="FFFFFF"/>
                </a:solidFill>
                <a:latin typeface="Nokia Pure Headline Ultra Light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2B119FC-96F3-4F19-91EC-0FDA584C70B6}"/>
                </a:ext>
              </a:extLst>
            </p:cNvPr>
            <p:cNvSpPr/>
            <p:nvPr/>
          </p:nvSpPr>
          <p:spPr>
            <a:xfrm>
              <a:off x="3040097" y="3784525"/>
              <a:ext cx="1034257" cy="266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IN" sz="1250" b="1" kern="0" dirty="0">
                  <a:solidFill>
                    <a:srgbClr val="FFFFFF"/>
                  </a:solidFill>
                  <a:latin typeface="Nokia Pure Headline Ultra Light" panose="020B0204040602060303" pitchFamily="34" charset="0"/>
                  <a:ea typeface="+mn-ea"/>
                  <a:cs typeface="Arial" pitchFamily="34" charset="0"/>
                </a:rPr>
                <a:t>Enhances UX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464A772-118C-44A3-A6D7-B74FECAD3DD0}"/>
                </a:ext>
              </a:extLst>
            </p:cNvPr>
            <p:cNvSpPr/>
            <p:nvPr/>
          </p:nvSpPr>
          <p:spPr>
            <a:xfrm>
              <a:off x="4531557" y="3782667"/>
              <a:ext cx="1257075" cy="266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 fontAlgn="auto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250" b="1" kern="0" dirty="0">
                  <a:solidFill>
                    <a:schemeClr val="bg1"/>
                  </a:solidFill>
                  <a:latin typeface="Nokia Pure Headline Ultra Light" panose="020B0204040602060303" pitchFamily="34" charset="0"/>
                  <a:ea typeface="+mn-ea"/>
                  <a:cs typeface="Arial" pitchFamily="34" charset="0"/>
                </a:rPr>
                <a:t>Easy to Maintain</a:t>
              </a:r>
            </a:p>
          </p:txBody>
        </p:sp>
      </p:grpSp>
      <p:sp>
        <p:nvSpPr>
          <p:cNvPr id="21" name="Title 3">
            <a:extLst>
              <a:ext uri="{FF2B5EF4-FFF2-40B4-BE49-F238E27FC236}">
                <a16:creationId xmlns:a16="http://schemas.microsoft.com/office/drawing/2014/main" id="{FF4472F2-C512-4589-A498-E3C0518AB760}"/>
              </a:ext>
            </a:extLst>
          </p:cNvPr>
          <p:cNvSpPr txBox="1">
            <a:spLocks/>
          </p:cNvSpPr>
          <p:nvPr/>
        </p:nvSpPr>
        <p:spPr bwMode="auto">
          <a:xfrm>
            <a:off x="243032" y="191697"/>
            <a:ext cx="8308800" cy="3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chemeClr val="tx1"/>
                </a:solidFill>
                <a:latin typeface="+mj-lt"/>
                <a:ea typeface="Nokia Pure Headline Ultra Light" panose="020B0204020202020204" pitchFamily="34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ea typeface="ヒラギノ角ゴ Pro W3" charset="0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Benefits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679B80D7-A458-42CC-BEFE-633F324160FF}"/>
              </a:ext>
            </a:extLst>
          </p:cNvPr>
          <p:cNvSpPr txBox="1">
            <a:spLocks/>
          </p:cNvSpPr>
          <p:nvPr/>
        </p:nvSpPr>
        <p:spPr>
          <a:xfrm>
            <a:off x="419102" y="4846867"/>
            <a:ext cx="144462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45D3D-131A-47D1-B100-B33219007AD2}" type="slidenum">
              <a:rPr kumimoji="0" lang="en-GB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80769EC-BA6B-4186-BE26-FE4C6CAFBC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201" y="4817655"/>
            <a:ext cx="690379" cy="11204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63DFFE9-3F7B-48F1-9AAA-84E87466953F}"/>
              </a:ext>
            </a:extLst>
          </p:cNvPr>
          <p:cNvSpPr txBox="1"/>
          <p:nvPr/>
        </p:nvSpPr>
        <p:spPr>
          <a:xfrm>
            <a:off x="4085248" y="4885786"/>
            <a:ext cx="2876313" cy="92333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en-GB" sz="600" baseline="30000" dirty="0">
                <a:solidFill>
                  <a:schemeClr val="bg1"/>
                </a:solidFill>
                <a:cs typeface="Arial" charset="0"/>
              </a:rPr>
              <a:t>© </a:t>
            </a:r>
            <a:r>
              <a:rPr lang="en-GB" sz="600" dirty="0">
                <a:solidFill>
                  <a:schemeClr val="bg1"/>
                </a:solidFill>
                <a:cs typeface="Arial" charset="0"/>
              </a:rPr>
              <a:t>Nokia 2019</a:t>
            </a:r>
            <a:endParaRPr lang="en-US" sz="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60341"/>
      </p:ext>
    </p:extLst>
  </p:cSld>
  <p:clrMapOvr>
    <a:masterClrMapping/>
  </p:clrMapOvr>
</p:sld>
</file>

<file path=ppt/theme/theme1.xml><?xml version="1.0" encoding="utf-8"?>
<a:theme xmlns:a="http://schemas.openxmlformats.org/drawingml/2006/main" name="Nokia_Pure_PPT_Bell_Labs_V2">
  <a:themeElements>
    <a:clrScheme name="Nokia 120515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Pure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 fontAlgn="auto">
          <a:spcBef>
            <a:spcPts val="0"/>
          </a:spcBef>
          <a:spcAft>
            <a:spcPts val="0"/>
          </a:spcAft>
          <a:defRPr sz="1200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2"/>
        </a:solidFill>
      </a:spPr>
      <a:bodyPr wrap="square" lIns="72000" tIns="72000" rIns="72000" bIns="72000" rtlCol="0">
        <a:noAutofit/>
      </a:bodyPr>
      <a:lstStyle>
        <a:defPPr marR="0" algn="l" defTabSz="457200" rtl="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tabLst/>
          <a:defRPr sz="1200" smtClean="0">
            <a:solidFill>
              <a:schemeClr val="tx2"/>
            </a:solidFill>
            <a:latin typeface="+mn-lt"/>
            <a:cs typeface="Nokia Pure Headline Ligh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_Pure_PPT_Bell_Labs_V3" id="{4A5A4DD9-BAE3-40EF-B4FC-C36EDD80505B}" vid="{4888C388-2489-434B-9073-67D5BA73B42C}"/>
    </a:ext>
  </a:extLst>
</a:theme>
</file>

<file path=ppt/theme/theme10.xml><?xml version="1.0" encoding="utf-8"?>
<a:theme xmlns:a="http://schemas.openxmlformats.org/drawingml/2006/main" name="Customer_documentation_day_Nyiro_Balazs">
  <a:themeElements>
    <a:clrScheme name="Nokia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">
      <a:majorFont>
        <a:latin typeface="Nokia Pure Headline Light"/>
        <a:ea typeface=""/>
        <a:cs typeface=""/>
      </a:majorFont>
      <a:minorFont>
        <a:latin typeface="Nokia Pure Headline Ultr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Nokia White Master with headline">
  <a:themeElements>
    <a:clrScheme name="Nokia April 2016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2016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  <a:prstDash val="solid"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200" dirty="0" smtClean="0">
            <a:solidFill>
              <a:schemeClr val="bg1"/>
            </a:solidFill>
            <a:latin typeface="Nokia Pure Text Light" panose="020B0403020202020204" pitchFamily="34" charset="0"/>
            <a:ea typeface="Nokia Pure Text Light" panose="020B04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 defTabSz="360000">
          <a:spcAft>
            <a:spcPts val="600"/>
          </a:spcAft>
          <a:tabLst>
            <a:tab pos="360000" algn="l"/>
          </a:tabLst>
          <a:defRPr sz="1200" dirty="0" smtClean="0">
            <a:solidFill>
              <a:schemeClr val="tx2"/>
            </a:solidFill>
            <a:latin typeface="Nokia Pure Text Light" panose="020B0403020202020204" pitchFamily="34" charset="0"/>
            <a:ea typeface="Nokia Pure Text Light" panose="020B0403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_Pure_PPT_Corp_V3" id="{EBFA465A-F99A-440C-9EAF-9E2AFF539F79}" vid="{74E9AEE0-7FE0-4E86-A209-704C6EA35B36}"/>
    </a:ext>
  </a:extLst>
</a:theme>
</file>

<file path=ppt/theme/theme12.xml><?xml version="1.0" encoding="utf-8"?>
<a:theme xmlns:a="http://schemas.openxmlformats.org/drawingml/2006/main" name="3 Nokia Blue Master plain">
  <a:themeElements>
    <a:clrScheme name="Nokia April 2016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2016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kia_Pure_PPT_Corp_V3" id="{EBFA465A-F99A-440C-9EAF-9E2AFF539F79}" vid="{5BD2CFCB-9E62-4476-9210-EFA2FE0307D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CORP_PPT_Temp_Pure_V23">
  <a:themeElements>
    <a:clrScheme name="Nokia 120515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Pure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 fontAlgn="auto">
          <a:spcBef>
            <a:spcPts val="0"/>
          </a:spcBef>
          <a:spcAft>
            <a:spcPts val="0"/>
          </a:spcAft>
          <a:defRPr sz="1200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 marL="0" indent="0">
          <a:spcBef>
            <a:spcPts val="0"/>
          </a:spcBef>
          <a:buNone/>
          <a:defRPr sz="1200" dirty="0" smtClean="0">
            <a:solidFill>
              <a:schemeClr val="tx2"/>
            </a:solidFill>
            <a:latin typeface="+mn-lt"/>
            <a:cs typeface="Nokia Pure Headline Ligh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Example_Newtheme_v30" id="{DA980A40-078E-48DC-8D04-5D225305665E}" vid="{130A1CCD-F2D3-4A1D-8412-B8291312C9EA}"/>
    </a:ext>
  </a:extLst>
</a:theme>
</file>

<file path=ppt/theme/theme3.xml><?xml version="1.0" encoding="utf-8"?>
<a:theme xmlns:a="http://schemas.openxmlformats.org/drawingml/2006/main" name="7_CORP_PPT_Temp_Pure_V23">
  <a:themeElements>
    <a:clrScheme name="Nokia 120515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Pure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 fontAlgn="auto">
          <a:spcBef>
            <a:spcPts val="0"/>
          </a:spcBef>
          <a:spcAft>
            <a:spcPts val="0"/>
          </a:spcAft>
          <a:defRPr sz="1200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 marL="0" indent="0">
          <a:spcBef>
            <a:spcPts val="0"/>
          </a:spcBef>
          <a:buNone/>
          <a:defRPr sz="1200" dirty="0" smtClean="0">
            <a:solidFill>
              <a:schemeClr val="tx2"/>
            </a:solidFill>
            <a:latin typeface="+mn-lt"/>
            <a:cs typeface="Nokia Pure Headline Ligh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Example_Newtheme_v30" id="{DA980A40-078E-48DC-8D04-5D225305665E}" vid="{130A1CCD-F2D3-4A1D-8412-B8291312C9EA}"/>
    </a:ext>
  </a:extLst>
</a:theme>
</file>

<file path=ppt/theme/theme4.xml><?xml version="1.0" encoding="utf-8"?>
<a:theme xmlns:a="http://schemas.openxmlformats.org/drawingml/2006/main" name="Nokia Master Blue Background">
  <a:themeElements>
    <a:clrScheme name="Nokia 120515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Pure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tIns="90000" bIns="90000" rtlCol="0" anchor="t" anchorCtr="0"/>
      <a:lstStyle>
        <a:defPPr algn="ctr" fontAlgn="auto">
          <a:spcBef>
            <a:spcPts val="0"/>
          </a:spcBef>
          <a:spcAft>
            <a:spcPts val="0"/>
          </a:spcAft>
          <a:defRPr dirty="0" smtClean="0">
            <a:solidFill>
              <a:schemeClr val="accent4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bg2"/>
          </a:solidFill>
        </a:ln>
      </a:spPr>
      <a:bodyPr/>
      <a:lstStyle/>
      <a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9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_Pure_PPT_Bell_Labs_V3" id="{4A5A4DD9-BAE3-40EF-B4FC-C36EDD80505B}" vid="{706BE652-DEA1-48E0-9065-C2ACB715019F}"/>
    </a:ext>
  </a:extLst>
</a:theme>
</file>

<file path=ppt/theme/theme5.xml><?xml version="1.0" encoding="utf-8"?>
<a:theme xmlns:a="http://schemas.openxmlformats.org/drawingml/2006/main" name="4_Nokia Master White with Blue Black">
  <a:themeElements>
    <a:clrScheme name="Nokia 120515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Pure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tIns="90000" bIns="90000" rtlCol="0" anchor="t" anchorCtr="0"/>
      <a:lstStyle>
        <a:defPPr algn="ctr" fontAlgn="auto">
          <a:spcBef>
            <a:spcPts val="0"/>
          </a:spcBef>
          <a:spcAft>
            <a:spcPts val="0"/>
          </a:spcAft>
          <a:defRPr dirty="0" smtClean="0">
            <a:solidFill>
              <a:schemeClr val="accent4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bg2"/>
          </a:solidFill>
        </a:ln>
      </a:spPr>
      <a:bodyPr/>
      <a:lstStyle/>
      <a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9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_Pure_PPT_Bell_Labs_V3" id="{4A5A4DD9-BAE3-40EF-B4FC-C36EDD80505B}" vid="{23D12CD6-7914-48AE-AAAC-259FA3E12EC5}"/>
    </a:ext>
  </a:extLst>
</a:theme>
</file>

<file path=ppt/theme/theme6.xml><?xml version="1.0" encoding="utf-8"?>
<a:theme xmlns:a="http://schemas.openxmlformats.org/drawingml/2006/main" name="Final Slide">
  <a:themeElements>
    <a:clrScheme name="Nokia 120515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okia_Pure_PPT_Bell_Labs_V3" id="{4A5A4DD9-BAE3-40EF-B4FC-C36EDD80505B}" vid="{D0F911C6-044B-42A3-AC27-D83E1CBAFB57}"/>
    </a:ext>
  </a:extLst>
</a:theme>
</file>

<file path=ppt/theme/theme7.xml><?xml version="1.0" encoding="utf-8"?>
<a:theme xmlns:a="http://schemas.openxmlformats.org/drawingml/2006/main" name="White_Final Slide">
  <a:themeElements>
    <a:clrScheme name="Nokia 120515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okia_Pure_PPT_Bell_Labs_V3" id="{4A5A4DD9-BAE3-40EF-B4FC-C36EDD80505B}" vid="{E9E935E8-1DCC-439E-A2CF-7D6E36160D94}"/>
    </a:ext>
  </a:extLst>
</a:theme>
</file>

<file path=ppt/theme/theme8.xml><?xml version="1.0" encoding="utf-8"?>
<a:theme xmlns:a="http://schemas.openxmlformats.org/drawingml/2006/main" name="1_Nokia Master Blue Background">
  <a:themeElements>
    <a:clrScheme name="Nokia 120515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Pure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tIns="90000" bIns="90000" rtlCol="0" anchor="t" anchorCtr="0"/>
      <a:lstStyle>
        <a:defPPr algn="ctr" fontAlgn="auto">
          <a:spcBef>
            <a:spcPts val="0"/>
          </a:spcBef>
          <a:spcAft>
            <a:spcPts val="0"/>
          </a:spcAft>
          <a:defRPr dirty="0" smtClean="0">
            <a:solidFill>
              <a:schemeClr val="accent4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bg2"/>
          </a:solidFill>
        </a:ln>
      </a:spPr>
      <a:bodyPr/>
      <a:lstStyle/>
      <a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9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_Pure_PPT_CORP_V3.1" id="{655C0B4C-DD58-4366-A06D-BF0A1B81A469}" vid="{0014268F-4AA0-40E4-9A1C-DE908DD31C6B}"/>
    </a:ext>
  </a:extLst>
</a:theme>
</file>

<file path=ppt/theme/theme9.xml><?xml version="1.0" encoding="utf-8"?>
<a:theme xmlns:a="http://schemas.openxmlformats.org/drawingml/2006/main" name="Nokia PowerPoint Template Nokia Pure v13">
  <a:themeElements>
    <a:clrScheme name="Nokia Master Theme">
      <a:dk1>
        <a:srgbClr val="124191"/>
      </a:dk1>
      <a:lt1>
        <a:srgbClr val="FFFFFF"/>
      </a:lt1>
      <a:dk2>
        <a:srgbClr val="FFFFFF"/>
      </a:dk2>
      <a:lt2>
        <a:srgbClr val="68717A"/>
      </a:lt2>
      <a:accent1>
        <a:srgbClr val="00C9FF"/>
      </a:accent1>
      <a:accent2>
        <a:srgbClr val="00C9FF"/>
      </a:accent2>
      <a:accent3>
        <a:srgbClr val="00C9FF"/>
      </a:accent3>
      <a:accent4>
        <a:srgbClr val="A8BBC0"/>
      </a:accent4>
      <a:accent5>
        <a:srgbClr val="A8BBC0"/>
      </a:accent5>
      <a:accent6>
        <a:srgbClr val="D8D9DA"/>
      </a:accent6>
      <a:hlink>
        <a:srgbClr val="124191"/>
      </a:hlink>
      <a:folHlink>
        <a:srgbClr val="124191"/>
      </a:folHlink>
    </a:clrScheme>
    <a:fontScheme name="Nokia Pure v2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tIns="90000" bIns="90000" rtlCol="0" anchor="t" anchorCtr="0"/>
      <a:lstStyle>
        <a:defPPr algn="ctr" fontAlgn="auto">
          <a:spcBef>
            <a:spcPts val="0"/>
          </a:spcBef>
          <a:spcAft>
            <a:spcPts val="0"/>
          </a:spcAft>
          <a:defRPr dirty="0" smtClean="0">
            <a:solidFill>
              <a:schemeClr val="accent4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mpd="sng">
          <a:solidFill>
            <a:schemeClr val="accent3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kia PowerPoint Template Nokia Pure v12" id="{7AC05BEF-BBDF-4CF1-AA23-A676535EABCE}" vid="{991539CA-B441-4AED-8339-F6770207F6A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SharedContentType xmlns="Microsoft.SharePoint.Taxonomy.ContentTypeSync" SourceId="34c87397-5fc1-491e-85e7-d6110dbe9cbd" ContentTypeId="0x010100CE50E52E7543470BBDD3827FE50C59CB" PreviousValue="false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71c5aaf6-e6ce-465b-b873-5148d2a4c105" xsi:nil="true"/>
    <DocumentType xmlns="71c5aaf6-e6ce-465b-b873-5148d2a4c105">Description</DocumentType>
    <NokiaConfidentiality xmlns="71c5aaf6-e6ce-465b-b873-5148d2a4c105">Nokia Internal Use</NokiaConfidentiality>
    <_dlc_DocId xmlns="71c5aaf6-e6ce-465b-b873-5148d2a4c105">RRIBPBUIOOLR-2081577335-21</_dlc_DocId>
    <_dlc_DocIdUrl xmlns="71c5aaf6-e6ce-465b-b873-5148d2a4c105">
      <Url>https://nokia.sharepoint.com/sites/CuDoTaurus/2019/_layouts/15/DocIdRedir.aspx?ID=RRIBPBUIOOLR-2081577335-21</Url>
      <Description>RRIBPBUIOOLR-2081577335-21</Description>
    </_dlc_DocIdUrl>
    <HideFromDelve xmlns="71c5aaf6-e6ce-465b-b873-5148d2a4c105">false</HideFromDelve>
  </documentManagement>
</p:properties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Nokia Document" ma:contentTypeID="0x010100CE50E52E7543470BBDD3827FE50C59CB00E290F9D1C45769418915BCBBBF490F24" ma:contentTypeVersion="48" ma:contentTypeDescription="Create Nokia Word Document" ma:contentTypeScope="" ma:versionID="c118ce71d20a0bc0af678fcfb00e6865">
  <xsd:schema xmlns:xsd="http://www.w3.org/2001/XMLSchema" xmlns:xs="http://www.w3.org/2001/XMLSchema" xmlns:p="http://schemas.microsoft.com/office/2006/metadata/properties" xmlns:ns2="71c5aaf6-e6ce-465b-b873-5148d2a4c105" targetNamespace="http://schemas.microsoft.com/office/2006/metadata/properties" ma:root="true" ma:fieldsID="82eb3a23a2fda9165c948f83051f1f11" ns2:_="">
    <xsd:import namespace="71c5aaf6-e6ce-465b-b873-5148d2a4c105"/>
    <xsd:element name="properties">
      <xsd:complexType>
        <xsd:sequence>
          <xsd:element name="documentManagement">
            <xsd:complexType>
              <xsd:all>
                <xsd:element ref="ns2:DocumentType" minOccurs="0"/>
                <xsd:element ref="ns2:NokiaConfidentiality" minOccurs="0"/>
                <xsd:element ref="ns2:Owner" minOccurs="0"/>
                <xsd:element ref="ns2:_dlc_DocId" minOccurs="0"/>
                <xsd:element ref="ns2:_dlc_DocIdUrl" minOccurs="0"/>
                <xsd:element ref="ns2:_dlc_DocIdPersistId" minOccurs="0"/>
                <xsd:element ref="ns2:HideFromDel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c5aaf6-e6ce-465b-b873-5148d2a4c105" elementFormDefault="qualified">
    <xsd:import namespace="http://schemas.microsoft.com/office/2006/documentManagement/types"/>
    <xsd:import namespace="http://schemas.microsoft.com/office/infopath/2007/PartnerControls"/>
    <xsd:element name="DocumentType" ma:index="8" nillable="true" ma:displayName="Document Type" ma:default="Description" ma:description="Document type specifies the content of the document" ma:format="Dropdown" ma:internalName="DocumentType" ma:readOnly="false">
      <xsd:simpleType>
        <xsd:restriction base="dms:Choice">
          <xsd:enumeration value="Policy"/>
          <xsd:enumeration value="Strategy"/>
          <xsd:enumeration value="Objectives / Targets"/>
          <xsd:enumeration value="Plan / Schedule"/>
          <xsd:enumeration value="Governance"/>
          <xsd:enumeration value="Organization"/>
          <xsd:enumeration value="Review Material"/>
          <xsd:enumeration value="Communication"/>
          <xsd:enumeration value="Minutes"/>
          <xsd:enumeration value="Training"/>
          <xsd:enumeration value="Standard Operating Procedure"/>
          <xsd:enumeration value="Process / Procedure / Standard"/>
          <xsd:enumeration value="Guideline / Manual / Instruction"/>
          <xsd:enumeration value="Description"/>
          <xsd:enumeration value="Form / Template"/>
          <xsd:enumeration value="Checklist"/>
          <xsd:enumeration value="Bid / Offer"/>
          <xsd:enumeration value="Contract / Order"/>
          <xsd:enumeration value="List"/>
          <xsd:enumeration value="Roadmap"/>
          <xsd:enumeration value="Requirement / Specification"/>
          <xsd:enumeration value="Design"/>
          <xsd:enumeration value="Concept / Proposal"/>
          <xsd:enumeration value="Measurement / KPI"/>
          <xsd:enumeration value="Report"/>
          <xsd:enumeration value="Best Practice / Lessons Learnt"/>
          <xsd:enumeration value="Analysis / Assessment"/>
          <xsd:enumeration value="Survey"/>
        </xsd:restriction>
      </xsd:simpleType>
    </xsd:element>
    <xsd:element name="NokiaConfidentiality" ma:index="9" nillable="true" ma:displayName="Nokia Confidentiality" ma:default="Nokia Internal Use" ma:format="Dropdown" ma:internalName="NokiaConfidentiality" ma:readOnly="false">
      <xsd:simpleType>
        <xsd:restriction base="dms:Choice">
          <xsd:enumeration value="Nokia Internal Use"/>
          <xsd:enumeration value="Confidential"/>
          <xsd:enumeration value="Secret"/>
          <xsd:enumeration value="Public"/>
        </xsd:restriction>
      </xsd:simpleType>
    </xsd:element>
    <xsd:element name="Owner" ma:index="10" nillable="true" ma:displayName="Owner" ma:description="Owner identifies the person or group who owns the document (default value is the same as the Creator of the document)" ma:internalName="Owner">
      <xsd:simpleType>
        <xsd:restriction base="dms:Text"/>
      </xsd:simpleType>
    </xsd:element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HideFromDelve" ma:index="14" nillable="true" ma:displayName="HideFromDelve" ma:default="0" ma:internalName="HideFromDelv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3586BF-96AE-4B50-B170-77F35FED212B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E71863EF-5B64-46BB-B2AF-5740CF0AFC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B02F76-4E05-45B3-A9B5-4071217F9DF9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178EA34-F054-4C5E-8815-687B1ACB8C8C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817C6B6F-FDDF-4662-8134-A52DB024023A}">
  <ds:schemaRefs>
    <ds:schemaRef ds:uri="http://purl.org/dc/elements/1.1/"/>
    <ds:schemaRef ds:uri="http://schemas.microsoft.com/office/2006/metadata/properties"/>
    <ds:schemaRef ds:uri="71c5aaf6-e6ce-465b-b873-5148d2a4c10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6.xml><?xml version="1.0" encoding="utf-8"?>
<ds:datastoreItem xmlns:ds="http://schemas.openxmlformats.org/officeDocument/2006/customXml" ds:itemID="{59B109F7-B440-49F4-86D7-B63E111C09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c5aaf6-e6ce-465b-b873-5148d2a4c1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Nokia_Pure_PPT_Bell_Labs_V2</Template>
  <TotalTime>0</TotalTime>
  <Words>310</Words>
  <Application>Microsoft Macintosh PowerPoint</Application>
  <PresentationFormat>On-screen Show (16:9)</PresentationFormat>
  <Paragraphs>116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Arial</vt:lpstr>
      <vt:lpstr>Calibri</vt:lpstr>
      <vt:lpstr>Lucida Grande</vt:lpstr>
      <vt:lpstr>Nokia Pure Headline</vt:lpstr>
      <vt:lpstr>Nokia Pure Headline Light</vt:lpstr>
      <vt:lpstr>Nokia Pure Headline Ultra Light</vt:lpstr>
      <vt:lpstr>Nokia Pure Text</vt:lpstr>
      <vt:lpstr>Nokia Pure Text Light</vt:lpstr>
      <vt:lpstr>Trebuchet MS</vt:lpstr>
      <vt:lpstr>Nokia_Pure_PPT_Bell_Labs_V2</vt:lpstr>
      <vt:lpstr>6_CORP_PPT_Temp_Pure_V23</vt:lpstr>
      <vt:lpstr>7_CORP_PPT_Temp_Pure_V23</vt:lpstr>
      <vt:lpstr>Nokia Master Blue Background</vt:lpstr>
      <vt:lpstr>4_Nokia Master White with Blue Black</vt:lpstr>
      <vt:lpstr>Final Slide</vt:lpstr>
      <vt:lpstr>White_Final Slide</vt:lpstr>
      <vt:lpstr>1_Nokia Master Blue Background</vt:lpstr>
      <vt:lpstr>Nokia PowerPoint Template Nokia Pure v13</vt:lpstr>
      <vt:lpstr>Customer_documentation_day_Nyiro_Balazs</vt:lpstr>
      <vt:lpstr>Nokia White Master with headline</vt:lpstr>
      <vt:lpstr>3 Nokia Blue Master plain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</cp:revision>
  <dcterms:created xsi:type="dcterms:W3CDTF">2016-02-25T16:13:00Z</dcterms:created>
  <dcterms:modified xsi:type="dcterms:W3CDTF">2019-09-25T05:33:20Z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0x010100CE50E52E7543470BBDD3827FE50C59CB00E290F9D1C45769418915BCBBBF490F24</vt:lpwstr>
  </property>
  <property fmtid="{D5CDD505-2E9C-101B-9397-08002B2CF9AE}" pid="4" name="_dlc_DocIdItemGuid">
    <vt:lpwstr>75b2beff-1713-463b-92df-2a215571c438</vt:lpwstr>
  </property>
  <property fmtid="{D5CDD505-2E9C-101B-9397-08002B2CF9AE}" pid="5" name="SharedWithUsers">
    <vt:lpwstr>2532;#Vikman, Antti (Nokia - FI/Espoo)</vt:lpwstr>
  </property>
</Properties>
</file>