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4"/>
  </p:notesMasterIdLst>
  <p:handoutMasterIdLst>
    <p:handoutMasterId r:id="rId25"/>
  </p:handoutMasterIdLst>
  <p:sldIdLst>
    <p:sldId id="433" r:id="rId5"/>
    <p:sldId id="455" r:id="rId6"/>
    <p:sldId id="344" r:id="rId7"/>
    <p:sldId id="430" r:id="rId8"/>
    <p:sldId id="364" r:id="rId9"/>
    <p:sldId id="388" r:id="rId10"/>
    <p:sldId id="443" r:id="rId11"/>
    <p:sldId id="448" r:id="rId12"/>
    <p:sldId id="380" r:id="rId13"/>
    <p:sldId id="454" r:id="rId14"/>
    <p:sldId id="451" r:id="rId15"/>
    <p:sldId id="450" r:id="rId16"/>
    <p:sldId id="439" r:id="rId17"/>
    <p:sldId id="446" r:id="rId18"/>
    <p:sldId id="452" r:id="rId19"/>
    <p:sldId id="453" r:id="rId20"/>
    <p:sldId id="421" r:id="rId21"/>
    <p:sldId id="413" r:id="rId22"/>
    <p:sldId id="265" r:id="rId23"/>
  </p:sldIdLst>
  <p:sldSz cx="12195175" cy="6858000"/>
  <p:notesSz cx="4870450" cy="7104063"/>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15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0F46A7"/>
    <a:srgbClr val="970A82"/>
    <a:srgbClr val="FF3399"/>
    <a:srgbClr val="FF0000"/>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2AC75-E117-430B-9B3E-342BF9C28BD7}" v="3555" dt="2019-08-30T08:22:19.836"/>
    <p1510:client id="{7632DE94-C94D-4151-B9EF-FDC57AF53C91}" v="83" dt="2019-08-30T08:59:09.65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959" autoAdjust="0"/>
  </p:normalViewPr>
  <p:slideViewPr>
    <p:cSldViewPr snapToGrid="0" showGuides="1">
      <p:cViewPr varScale="1">
        <p:scale>
          <a:sx n="76" d="100"/>
          <a:sy n="76" d="100"/>
        </p:scale>
        <p:origin x="941" y="6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238"/>
        <p:guide pos="15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nan, Nithya" userId="7cd69488-d1cb-45ea-a55b-597625e7dd56" providerId="ADAL" clId="{DFE2AC75-E117-430B-9B3E-342BF9C28BD7}"/>
    <pc:docChg chg="undo custSel addSld delSld modSld sldOrd modMainMaster modNotesMaster modHandout">
      <pc:chgData name="Krishnan, Nithya" userId="7cd69488-d1cb-45ea-a55b-597625e7dd56" providerId="ADAL" clId="{DFE2AC75-E117-430B-9B3E-342BF9C28BD7}" dt="2019-08-30T08:25:20.701" v="4030" actId="20577"/>
      <pc:docMkLst>
        <pc:docMk/>
      </pc:docMkLst>
      <pc:sldChg chg="modNotes">
        <pc:chgData name="Krishnan, Nithya" userId="7cd69488-d1cb-45ea-a55b-597625e7dd56" providerId="ADAL" clId="{DFE2AC75-E117-430B-9B3E-342BF9C28BD7}" dt="2019-08-26T05:40:39.659" v="1669"/>
        <pc:sldMkLst>
          <pc:docMk/>
          <pc:sldMk cId="0" sldId="265"/>
        </pc:sldMkLst>
      </pc:sldChg>
      <pc:sldChg chg="modSp modAnim modNotes">
        <pc:chgData name="Krishnan, Nithya" userId="7cd69488-d1cb-45ea-a55b-597625e7dd56" providerId="ADAL" clId="{DFE2AC75-E117-430B-9B3E-342BF9C28BD7}" dt="2019-08-30T07:39:26.244" v="2790" actId="27636"/>
        <pc:sldMkLst>
          <pc:docMk/>
          <pc:sldMk cId="0" sldId="344"/>
        </pc:sldMkLst>
        <pc:spChg chg="mod">
          <ac:chgData name="Krishnan, Nithya" userId="7cd69488-d1cb-45ea-a55b-597625e7dd56" providerId="ADAL" clId="{DFE2AC75-E117-430B-9B3E-342BF9C28BD7}" dt="2019-08-25T15:19:09.259" v="1667" actId="20577"/>
          <ac:spMkLst>
            <pc:docMk/>
            <pc:sldMk cId="0" sldId="344"/>
            <ac:spMk id="3" creationId="{00000000-0000-0000-0000-000000000000}"/>
          </ac:spMkLst>
        </pc:spChg>
      </pc:sldChg>
      <pc:sldChg chg="addSp modSp modAnim">
        <pc:chgData name="Krishnan, Nithya" userId="7cd69488-d1cb-45ea-a55b-597625e7dd56" providerId="ADAL" clId="{DFE2AC75-E117-430B-9B3E-342BF9C28BD7}" dt="2019-08-30T03:57:22.309" v="2584" actId="20577"/>
        <pc:sldMkLst>
          <pc:docMk/>
          <pc:sldMk cId="3602749482" sldId="364"/>
        </pc:sldMkLst>
        <pc:spChg chg="add mod">
          <ac:chgData name="Krishnan, Nithya" userId="7cd69488-d1cb-45ea-a55b-597625e7dd56" providerId="ADAL" clId="{DFE2AC75-E117-430B-9B3E-342BF9C28BD7}" dt="2019-08-30T03:57:22.309" v="2584" actId="20577"/>
          <ac:spMkLst>
            <pc:docMk/>
            <pc:sldMk cId="3602749482" sldId="364"/>
            <ac:spMk id="2" creationId="{B91B54B5-4171-4BE7-8B74-C3ABFED10CB4}"/>
          </ac:spMkLst>
        </pc:spChg>
        <pc:spChg chg="mod">
          <ac:chgData name="Krishnan, Nithya" userId="7cd69488-d1cb-45ea-a55b-597625e7dd56" providerId="ADAL" clId="{DFE2AC75-E117-430B-9B3E-342BF9C28BD7}" dt="2019-08-25T13:27:32.803" v="158" actId="5793"/>
          <ac:spMkLst>
            <pc:docMk/>
            <pc:sldMk cId="3602749482" sldId="364"/>
            <ac:spMk id="24" creationId="{00000000-0000-0000-0000-000000000000}"/>
          </ac:spMkLst>
        </pc:spChg>
        <pc:picChg chg="add mod">
          <ac:chgData name="Krishnan, Nithya" userId="7cd69488-d1cb-45ea-a55b-597625e7dd56" providerId="ADAL" clId="{DFE2AC75-E117-430B-9B3E-342BF9C28BD7}" dt="2019-08-25T13:29:16.795" v="202" actId="1076"/>
          <ac:picMkLst>
            <pc:docMk/>
            <pc:sldMk cId="3602749482" sldId="364"/>
            <ac:picMk id="4" creationId="{CAD8BE91-0E9A-4991-845E-7F5BA0055763}"/>
          </ac:picMkLst>
        </pc:picChg>
      </pc:sldChg>
      <pc:sldChg chg="addSp delSp modSp ord modAnim modNotes modNotesTx">
        <pc:chgData name="Krishnan, Nithya" userId="7cd69488-d1cb-45ea-a55b-597625e7dd56" providerId="ADAL" clId="{DFE2AC75-E117-430B-9B3E-342BF9C28BD7}" dt="2019-08-29T14:56:50.172" v="2238"/>
        <pc:sldMkLst>
          <pc:docMk/>
          <pc:sldMk cId="2468716513" sldId="380"/>
        </pc:sldMkLst>
        <pc:spChg chg="mod">
          <ac:chgData name="Krishnan, Nithya" userId="7cd69488-d1cb-45ea-a55b-597625e7dd56" providerId="ADAL" clId="{DFE2AC75-E117-430B-9B3E-342BF9C28BD7}" dt="2019-08-25T14:54:13.793" v="836" actId="20577"/>
          <ac:spMkLst>
            <pc:docMk/>
            <pc:sldMk cId="2468716513" sldId="380"/>
            <ac:spMk id="2" creationId="{00000000-0000-0000-0000-000000000000}"/>
          </ac:spMkLst>
        </pc:spChg>
        <pc:spChg chg="del">
          <ac:chgData name="Krishnan, Nithya" userId="7cd69488-d1cb-45ea-a55b-597625e7dd56" providerId="ADAL" clId="{DFE2AC75-E117-430B-9B3E-342BF9C28BD7}" dt="2019-08-25T14:54:53.259" v="837" actId="478"/>
          <ac:spMkLst>
            <pc:docMk/>
            <pc:sldMk cId="2468716513" sldId="380"/>
            <ac:spMk id="4" creationId="{00000000-0000-0000-0000-000000000000}"/>
          </ac:spMkLst>
        </pc:spChg>
        <pc:spChg chg="add del mod">
          <ac:chgData name="Krishnan, Nithya" userId="7cd69488-d1cb-45ea-a55b-597625e7dd56" providerId="ADAL" clId="{DFE2AC75-E117-430B-9B3E-342BF9C28BD7}" dt="2019-08-25T14:54:55.697" v="838" actId="478"/>
          <ac:spMkLst>
            <pc:docMk/>
            <pc:sldMk cId="2468716513" sldId="380"/>
            <ac:spMk id="5" creationId="{A4160667-B728-4DF0-9BB7-7E0ACF05483C}"/>
          </ac:spMkLst>
        </pc:spChg>
        <pc:spChg chg="del">
          <ac:chgData name="Krishnan, Nithya" userId="7cd69488-d1cb-45ea-a55b-597625e7dd56" providerId="ADAL" clId="{DFE2AC75-E117-430B-9B3E-342BF9C28BD7}" dt="2019-08-25T14:54:57.809" v="839" actId="478"/>
          <ac:spMkLst>
            <pc:docMk/>
            <pc:sldMk cId="2468716513" sldId="380"/>
            <ac:spMk id="6" creationId="{00000000-0000-0000-0000-000000000000}"/>
          </ac:spMkLst>
        </pc:spChg>
        <pc:graphicFrameChg chg="add mod">
          <ac:chgData name="Krishnan, Nithya" userId="7cd69488-d1cb-45ea-a55b-597625e7dd56" providerId="ADAL" clId="{DFE2AC75-E117-430B-9B3E-342BF9C28BD7}" dt="2019-08-29T14:27:33.378" v="2233" actId="1076"/>
          <ac:graphicFrameMkLst>
            <pc:docMk/>
            <pc:sldMk cId="2468716513" sldId="380"/>
            <ac:graphicFrameMk id="7" creationId="{67F54554-C8AE-4010-AF1F-A7D4BCDFF65A}"/>
          </ac:graphicFrameMkLst>
        </pc:graphicFrameChg>
      </pc:sldChg>
      <pc:sldChg chg="delSp modSp del ord">
        <pc:chgData name="Krishnan, Nithya" userId="7cd69488-d1cb-45ea-a55b-597625e7dd56" providerId="ADAL" clId="{DFE2AC75-E117-430B-9B3E-342BF9C28BD7}" dt="2019-08-29T08:12:53.625" v="1908" actId="2696"/>
        <pc:sldMkLst>
          <pc:docMk/>
          <pc:sldMk cId="3886438963" sldId="382"/>
        </pc:sldMkLst>
        <pc:spChg chg="mod">
          <ac:chgData name="Krishnan, Nithya" userId="7cd69488-d1cb-45ea-a55b-597625e7dd56" providerId="ADAL" clId="{DFE2AC75-E117-430B-9B3E-342BF9C28BD7}" dt="2019-08-25T13:53:00.808" v="756" actId="20577"/>
          <ac:spMkLst>
            <pc:docMk/>
            <pc:sldMk cId="3886438963" sldId="382"/>
            <ac:spMk id="4" creationId="{00000000-0000-0000-0000-000000000000}"/>
          </ac:spMkLst>
        </pc:spChg>
        <pc:spChg chg="mod">
          <ac:chgData name="Krishnan, Nithya" userId="7cd69488-d1cb-45ea-a55b-597625e7dd56" providerId="ADAL" clId="{DFE2AC75-E117-430B-9B3E-342BF9C28BD7}" dt="2019-08-29T08:12:31.390" v="1906" actId="6549"/>
          <ac:spMkLst>
            <pc:docMk/>
            <pc:sldMk cId="3886438963" sldId="382"/>
            <ac:spMk id="11" creationId="{00000000-0000-0000-0000-000000000000}"/>
          </ac:spMkLst>
        </pc:spChg>
        <pc:grpChg chg="del">
          <ac:chgData name="Krishnan, Nithya" userId="7cd69488-d1cb-45ea-a55b-597625e7dd56" providerId="ADAL" clId="{DFE2AC75-E117-430B-9B3E-342BF9C28BD7}" dt="2019-08-25T13:52:49.776" v="723" actId="478"/>
          <ac:grpSpMkLst>
            <pc:docMk/>
            <pc:sldMk cId="3886438963" sldId="382"/>
            <ac:grpSpMk id="2" creationId="{50AF53FA-52E8-403A-AFAA-403918F7B17C}"/>
          </ac:grpSpMkLst>
        </pc:grpChg>
      </pc:sldChg>
      <pc:sldChg chg="addSp delSp modSp ord modAnim modNotes modNotesTx">
        <pc:chgData name="Krishnan, Nithya" userId="7cd69488-d1cb-45ea-a55b-597625e7dd56" providerId="ADAL" clId="{DFE2AC75-E117-430B-9B3E-342BF9C28BD7}" dt="2019-08-30T08:08:11.489" v="3204" actId="20577"/>
        <pc:sldMkLst>
          <pc:docMk/>
          <pc:sldMk cId="42108366" sldId="388"/>
        </pc:sldMkLst>
        <pc:spChg chg="add mod">
          <ac:chgData name="Krishnan, Nithya" userId="7cd69488-d1cb-45ea-a55b-597625e7dd56" providerId="ADAL" clId="{DFE2AC75-E117-430B-9B3E-342BF9C28BD7}" dt="2019-08-30T08:07:44.517" v="3201" actId="20577"/>
          <ac:spMkLst>
            <pc:docMk/>
            <pc:sldMk cId="42108366" sldId="388"/>
            <ac:spMk id="2" creationId="{084D75EC-950E-4410-99B4-7C585F88B029}"/>
          </ac:spMkLst>
        </pc:spChg>
        <pc:spChg chg="mod">
          <ac:chgData name="Krishnan, Nithya" userId="7cd69488-d1cb-45ea-a55b-597625e7dd56" providerId="ADAL" clId="{DFE2AC75-E117-430B-9B3E-342BF9C28BD7}" dt="2019-08-25T13:37:52.209" v="583" actId="20577"/>
          <ac:spMkLst>
            <pc:docMk/>
            <pc:sldMk cId="42108366" sldId="388"/>
            <ac:spMk id="4" creationId="{00000000-0000-0000-0000-000000000000}"/>
          </ac:spMkLst>
        </pc:spChg>
        <pc:spChg chg="add">
          <ac:chgData name="Krishnan, Nithya" userId="7cd69488-d1cb-45ea-a55b-597625e7dd56" providerId="ADAL" clId="{DFE2AC75-E117-430B-9B3E-342BF9C28BD7}" dt="2019-08-25T13:29:28.959" v="204"/>
          <ac:spMkLst>
            <pc:docMk/>
            <pc:sldMk cId="42108366" sldId="388"/>
            <ac:spMk id="6" creationId="{C151C95E-E598-42AA-823E-14D969FC9277}"/>
          </ac:spMkLst>
        </pc:spChg>
        <pc:spChg chg="add">
          <ac:chgData name="Krishnan, Nithya" userId="7cd69488-d1cb-45ea-a55b-597625e7dd56" providerId="ADAL" clId="{DFE2AC75-E117-430B-9B3E-342BF9C28BD7}" dt="2019-08-25T13:29:28.959" v="204"/>
          <ac:spMkLst>
            <pc:docMk/>
            <pc:sldMk cId="42108366" sldId="388"/>
            <ac:spMk id="7" creationId="{F87FB64D-BE1C-4D84-9611-8350D5AF37D2}"/>
          </ac:spMkLst>
        </pc:spChg>
        <pc:spChg chg="add mod">
          <ac:chgData name="Krishnan, Nithya" userId="7cd69488-d1cb-45ea-a55b-597625e7dd56" providerId="ADAL" clId="{DFE2AC75-E117-430B-9B3E-342BF9C28BD7}" dt="2019-08-25T13:37:21.940" v="568" actId="1076"/>
          <ac:spMkLst>
            <pc:docMk/>
            <pc:sldMk cId="42108366" sldId="388"/>
            <ac:spMk id="9" creationId="{07230BC2-21F4-490D-A135-AB72DCAAE41F}"/>
          </ac:spMkLst>
        </pc:spChg>
        <pc:spChg chg="add mod">
          <ac:chgData name="Krishnan, Nithya" userId="7cd69488-d1cb-45ea-a55b-597625e7dd56" providerId="ADAL" clId="{DFE2AC75-E117-430B-9B3E-342BF9C28BD7}" dt="2019-08-25T13:37:21.940" v="568" actId="1076"/>
          <ac:spMkLst>
            <pc:docMk/>
            <pc:sldMk cId="42108366" sldId="388"/>
            <ac:spMk id="10" creationId="{2BC2F7B5-BCDE-45B1-933B-1A3A2475E654}"/>
          </ac:spMkLst>
        </pc:spChg>
        <pc:spChg chg="del mod">
          <ac:chgData name="Krishnan, Nithya" userId="7cd69488-d1cb-45ea-a55b-597625e7dd56" providerId="ADAL" clId="{DFE2AC75-E117-430B-9B3E-342BF9C28BD7}" dt="2019-08-25T13:37:09.368" v="565" actId="478"/>
          <ac:spMkLst>
            <pc:docMk/>
            <pc:sldMk cId="42108366" sldId="388"/>
            <ac:spMk id="11" creationId="{00000000-0000-0000-0000-000000000000}"/>
          </ac:spMkLst>
        </pc:spChg>
        <pc:spChg chg="add del mod">
          <ac:chgData name="Krishnan, Nithya" userId="7cd69488-d1cb-45ea-a55b-597625e7dd56" providerId="ADAL" clId="{DFE2AC75-E117-430B-9B3E-342BF9C28BD7}" dt="2019-08-25T13:37:16.745" v="567" actId="478"/>
          <ac:spMkLst>
            <pc:docMk/>
            <pc:sldMk cId="42108366" sldId="388"/>
            <ac:spMk id="23" creationId="{F6AAC54F-0F55-4D4A-A354-E2976CFAB71B}"/>
          </ac:spMkLst>
        </pc:spChg>
        <pc:grpChg chg="add mod">
          <ac:chgData name="Krishnan, Nithya" userId="7cd69488-d1cb-45ea-a55b-597625e7dd56" providerId="ADAL" clId="{DFE2AC75-E117-430B-9B3E-342BF9C28BD7}" dt="2019-08-25T13:29:31.207" v="205"/>
          <ac:grpSpMkLst>
            <pc:docMk/>
            <pc:sldMk cId="42108366" sldId="388"/>
            <ac:grpSpMk id="5" creationId="{C6A07449-F4F9-4163-9E22-17D14F49678A}"/>
          </ac:grpSpMkLst>
        </pc:grpChg>
        <pc:graphicFrameChg chg="add mod">
          <ac:chgData name="Krishnan, Nithya" userId="7cd69488-d1cb-45ea-a55b-597625e7dd56" providerId="ADAL" clId="{DFE2AC75-E117-430B-9B3E-342BF9C28BD7}" dt="2019-08-25T13:37:37.310" v="574" actId="20577"/>
          <ac:graphicFrameMkLst>
            <pc:docMk/>
            <pc:sldMk cId="42108366" sldId="388"/>
            <ac:graphicFrameMk id="8" creationId="{7BF438CB-A34E-4864-891C-BFBC44E652B2}"/>
          </ac:graphicFrameMkLst>
        </pc:graphicFrameChg>
        <pc:cxnChg chg="add mod">
          <ac:chgData name="Krishnan, Nithya" userId="7cd69488-d1cb-45ea-a55b-597625e7dd56" providerId="ADAL" clId="{DFE2AC75-E117-430B-9B3E-342BF9C28BD7}" dt="2019-08-25T13:37:21.940" v="568" actId="1076"/>
          <ac:cxnSpMkLst>
            <pc:docMk/>
            <pc:sldMk cId="42108366" sldId="388"/>
            <ac:cxnSpMk id="12" creationId="{35B6531C-E5CE-49C7-8C70-112F7C2BBCD6}"/>
          </ac:cxnSpMkLst>
        </pc:cxnChg>
        <pc:cxnChg chg="add mod">
          <ac:chgData name="Krishnan, Nithya" userId="7cd69488-d1cb-45ea-a55b-597625e7dd56" providerId="ADAL" clId="{DFE2AC75-E117-430B-9B3E-342BF9C28BD7}" dt="2019-08-25T13:37:21.940" v="568" actId="1076"/>
          <ac:cxnSpMkLst>
            <pc:docMk/>
            <pc:sldMk cId="42108366" sldId="388"/>
            <ac:cxnSpMk id="14" creationId="{97EAED28-24E9-416F-8BDB-5812D57877C4}"/>
          </ac:cxnSpMkLst>
        </pc:cxnChg>
        <pc:cxnChg chg="add mod">
          <ac:chgData name="Krishnan, Nithya" userId="7cd69488-d1cb-45ea-a55b-597625e7dd56" providerId="ADAL" clId="{DFE2AC75-E117-430B-9B3E-342BF9C28BD7}" dt="2019-08-25T13:37:21.940" v="568" actId="1076"/>
          <ac:cxnSpMkLst>
            <pc:docMk/>
            <pc:sldMk cId="42108366" sldId="388"/>
            <ac:cxnSpMk id="18" creationId="{1F829410-3CD3-44D0-AD16-72E024C677D4}"/>
          </ac:cxnSpMkLst>
        </pc:cxnChg>
      </pc:sldChg>
      <pc:sldChg chg="delSp modSp">
        <pc:chgData name="Krishnan, Nithya" userId="7cd69488-d1cb-45ea-a55b-597625e7dd56" providerId="ADAL" clId="{DFE2AC75-E117-430B-9B3E-342BF9C28BD7}" dt="2019-08-25T15:08:45.170" v="1236" actId="20577"/>
        <pc:sldMkLst>
          <pc:docMk/>
          <pc:sldMk cId="1881851238" sldId="413"/>
        </pc:sldMkLst>
        <pc:spChg chg="mod">
          <ac:chgData name="Krishnan, Nithya" userId="7cd69488-d1cb-45ea-a55b-597625e7dd56" providerId="ADAL" clId="{DFE2AC75-E117-430B-9B3E-342BF9C28BD7}" dt="2019-08-25T15:08:45.170" v="1236" actId="20577"/>
          <ac:spMkLst>
            <pc:docMk/>
            <pc:sldMk cId="1881851238" sldId="413"/>
            <ac:spMk id="3" creationId="{00000000-0000-0000-0000-000000000000}"/>
          </ac:spMkLst>
        </pc:spChg>
        <pc:spChg chg="del">
          <ac:chgData name="Krishnan, Nithya" userId="7cd69488-d1cb-45ea-a55b-597625e7dd56" providerId="ADAL" clId="{DFE2AC75-E117-430B-9B3E-342BF9C28BD7}" dt="2019-08-25T15:08:21.633" v="1232" actId="478"/>
          <ac:spMkLst>
            <pc:docMk/>
            <pc:sldMk cId="1881851238" sldId="413"/>
            <ac:spMk id="4" creationId="{00000000-0000-0000-0000-000000000000}"/>
          </ac:spMkLst>
        </pc:spChg>
      </pc:sldChg>
      <pc:sldChg chg="addSp delSp modSp ord modAnim">
        <pc:chgData name="Krishnan, Nithya" userId="7cd69488-d1cb-45ea-a55b-597625e7dd56" providerId="ADAL" clId="{DFE2AC75-E117-430B-9B3E-342BF9C28BD7}" dt="2019-08-30T04:02:05.597" v="2648" actId="1076"/>
        <pc:sldMkLst>
          <pc:docMk/>
          <pc:sldMk cId="1175416068" sldId="421"/>
        </pc:sldMkLst>
        <pc:spChg chg="mod">
          <ac:chgData name="Krishnan, Nithya" userId="7cd69488-d1cb-45ea-a55b-597625e7dd56" providerId="ADAL" clId="{DFE2AC75-E117-430B-9B3E-342BF9C28BD7}" dt="2019-08-29T14:22:44.802" v="2211" actId="20577"/>
          <ac:spMkLst>
            <pc:docMk/>
            <pc:sldMk cId="1175416068" sldId="421"/>
            <ac:spMk id="2" creationId="{00000000-0000-0000-0000-000000000000}"/>
          </ac:spMkLst>
        </pc:spChg>
        <pc:spChg chg="add del mod">
          <ac:chgData name="Krishnan, Nithya" userId="7cd69488-d1cb-45ea-a55b-597625e7dd56" providerId="ADAL" clId="{DFE2AC75-E117-430B-9B3E-342BF9C28BD7}" dt="2019-08-25T13:42:50.365" v="649" actId="478"/>
          <ac:spMkLst>
            <pc:docMk/>
            <pc:sldMk cId="1175416068" sldId="421"/>
            <ac:spMk id="4" creationId="{927E3A35-B09D-4ACB-A5CE-089894D10936}"/>
          </ac:spMkLst>
        </pc:spChg>
        <pc:spChg chg="add del mod">
          <ac:chgData name="Krishnan, Nithya" userId="7cd69488-d1cb-45ea-a55b-597625e7dd56" providerId="ADAL" clId="{DFE2AC75-E117-430B-9B3E-342BF9C28BD7}" dt="2019-08-25T13:42:50.365" v="649" actId="478"/>
          <ac:spMkLst>
            <pc:docMk/>
            <pc:sldMk cId="1175416068" sldId="421"/>
            <ac:spMk id="6" creationId="{4B8C3354-B5A0-46CC-83C3-9FFA2C88BE67}"/>
          </ac:spMkLst>
        </pc:spChg>
        <pc:spChg chg="add del mod">
          <ac:chgData name="Krishnan, Nithya" userId="7cd69488-d1cb-45ea-a55b-597625e7dd56" providerId="ADAL" clId="{DFE2AC75-E117-430B-9B3E-342BF9C28BD7}" dt="2019-08-25T13:42:50.365" v="649" actId="478"/>
          <ac:spMkLst>
            <pc:docMk/>
            <pc:sldMk cId="1175416068" sldId="421"/>
            <ac:spMk id="8" creationId="{0B51559D-A6C8-46DF-9645-27C9E8E3A16D}"/>
          </ac:spMkLst>
        </pc:spChg>
        <pc:spChg chg="del">
          <ac:chgData name="Krishnan, Nithya" userId="7cd69488-d1cb-45ea-a55b-597625e7dd56" providerId="ADAL" clId="{DFE2AC75-E117-430B-9B3E-342BF9C28BD7}" dt="2019-08-25T13:42:47.002" v="648" actId="478"/>
          <ac:spMkLst>
            <pc:docMk/>
            <pc:sldMk cId="1175416068" sldId="421"/>
            <ac:spMk id="10" creationId="{00000000-0000-0000-0000-000000000000}"/>
          </ac:spMkLst>
        </pc:spChg>
        <pc:spChg chg="del">
          <ac:chgData name="Krishnan, Nithya" userId="7cd69488-d1cb-45ea-a55b-597625e7dd56" providerId="ADAL" clId="{DFE2AC75-E117-430B-9B3E-342BF9C28BD7}" dt="2019-08-25T13:42:41.571" v="646" actId="478"/>
          <ac:spMkLst>
            <pc:docMk/>
            <pc:sldMk cId="1175416068" sldId="421"/>
            <ac:spMk id="11" creationId="{00000000-0000-0000-0000-000000000000}"/>
          </ac:spMkLst>
        </pc:spChg>
        <pc:spChg chg="del mod">
          <ac:chgData name="Krishnan, Nithya" userId="7cd69488-d1cb-45ea-a55b-597625e7dd56" providerId="ADAL" clId="{DFE2AC75-E117-430B-9B3E-342BF9C28BD7}" dt="2019-08-25T13:42:47.002" v="648" actId="478"/>
          <ac:spMkLst>
            <pc:docMk/>
            <pc:sldMk cId="1175416068" sldId="421"/>
            <ac:spMk id="12" creationId="{00000000-0000-0000-0000-000000000000}"/>
          </ac:spMkLst>
        </pc:spChg>
        <pc:spChg chg="del">
          <ac:chgData name="Krishnan, Nithya" userId="7cd69488-d1cb-45ea-a55b-597625e7dd56" providerId="ADAL" clId="{DFE2AC75-E117-430B-9B3E-342BF9C28BD7}" dt="2019-08-25T13:42:41.571" v="646" actId="478"/>
          <ac:spMkLst>
            <pc:docMk/>
            <pc:sldMk cId="1175416068" sldId="421"/>
            <ac:spMk id="13" creationId="{00000000-0000-0000-0000-000000000000}"/>
          </ac:spMkLst>
        </pc:spChg>
        <pc:spChg chg="del">
          <ac:chgData name="Krishnan, Nithya" userId="7cd69488-d1cb-45ea-a55b-597625e7dd56" providerId="ADAL" clId="{DFE2AC75-E117-430B-9B3E-342BF9C28BD7}" dt="2019-08-25T13:42:47.002" v="648" actId="478"/>
          <ac:spMkLst>
            <pc:docMk/>
            <pc:sldMk cId="1175416068" sldId="421"/>
            <ac:spMk id="14" creationId="{00000000-0000-0000-0000-000000000000}"/>
          </ac:spMkLst>
        </pc:spChg>
        <pc:spChg chg="del">
          <ac:chgData name="Krishnan, Nithya" userId="7cd69488-d1cb-45ea-a55b-597625e7dd56" providerId="ADAL" clId="{DFE2AC75-E117-430B-9B3E-342BF9C28BD7}" dt="2019-08-25T13:42:41.571" v="646" actId="478"/>
          <ac:spMkLst>
            <pc:docMk/>
            <pc:sldMk cId="1175416068" sldId="421"/>
            <ac:spMk id="15" creationId="{00000000-0000-0000-0000-000000000000}"/>
          </ac:spMkLst>
        </pc:spChg>
        <pc:picChg chg="add mod">
          <ac:chgData name="Krishnan, Nithya" userId="7cd69488-d1cb-45ea-a55b-597625e7dd56" providerId="ADAL" clId="{DFE2AC75-E117-430B-9B3E-342BF9C28BD7}" dt="2019-08-29T14:23:07.356" v="2216" actId="1076"/>
          <ac:picMkLst>
            <pc:docMk/>
            <pc:sldMk cId="1175416068" sldId="421"/>
            <ac:picMk id="3074" creationId="{0E5A2E03-932B-47F8-A30E-144C24665A9E}"/>
          </ac:picMkLst>
        </pc:picChg>
        <pc:picChg chg="add mod">
          <ac:chgData name="Krishnan, Nithya" userId="7cd69488-d1cb-45ea-a55b-597625e7dd56" providerId="ADAL" clId="{DFE2AC75-E117-430B-9B3E-342BF9C28BD7}" dt="2019-08-29T14:23:09.280" v="2218" actId="1076"/>
          <ac:picMkLst>
            <pc:docMk/>
            <pc:sldMk cId="1175416068" sldId="421"/>
            <ac:picMk id="3076" creationId="{705AED60-0FA1-4166-889F-C1AEB2B43246}"/>
          </ac:picMkLst>
        </pc:picChg>
        <pc:picChg chg="add del mod">
          <ac:chgData name="Krishnan, Nithya" userId="7cd69488-d1cb-45ea-a55b-597625e7dd56" providerId="ADAL" clId="{DFE2AC75-E117-430B-9B3E-342BF9C28BD7}" dt="2019-08-29T14:23:10.382" v="2219" actId="1076"/>
          <ac:picMkLst>
            <pc:docMk/>
            <pc:sldMk cId="1175416068" sldId="421"/>
            <ac:picMk id="3078" creationId="{AAE296DF-43D4-4E6D-820B-81BF67C76AAC}"/>
          </ac:picMkLst>
        </pc:picChg>
        <pc:picChg chg="add mod">
          <ac:chgData name="Krishnan, Nithya" userId="7cd69488-d1cb-45ea-a55b-597625e7dd56" providerId="ADAL" clId="{DFE2AC75-E117-430B-9B3E-342BF9C28BD7}" dt="2019-08-29T14:23:04.476" v="2215" actId="1076"/>
          <ac:picMkLst>
            <pc:docMk/>
            <pc:sldMk cId="1175416068" sldId="421"/>
            <ac:picMk id="3080" creationId="{D20A80CB-CE26-400C-9637-B754C7F503FE}"/>
          </ac:picMkLst>
        </pc:picChg>
        <pc:picChg chg="add del">
          <ac:chgData name="Krishnan, Nithya" userId="7cd69488-d1cb-45ea-a55b-597625e7dd56" providerId="ADAL" clId="{DFE2AC75-E117-430B-9B3E-342BF9C28BD7}" dt="2019-08-25T13:44:38.969" v="672" actId="478"/>
          <ac:picMkLst>
            <pc:docMk/>
            <pc:sldMk cId="1175416068" sldId="421"/>
            <ac:picMk id="3082" creationId="{845E6AAC-005C-4A19-A8F2-908DD91BCECF}"/>
          </ac:picMkLst>
        </pc:picChg>
        <pc:picChg chg="add mod">
          <ac:chgData name="Krishnan, Nithya" userId="7cd69488-d1cb-45ea-a55b-597625e7dd56" providerId="ADAL" clId="{DFE2AC75-E117-430B-9B3E-342BF9C28BD7}" dt="2019-08-29T14:23:08.275" v="2217" actId="1076"/>
          <ac:picMkLst>
            <pc:docMk/>
            <pc:sldMk cId="1175416068" sldId="421"/>
            <ac:picMk id="3084" creationId="{E3E23430-F5E7-4615-9847-371CF36ADEA6}"/>
          </ac:picMkLst>
        </pc:picChg>
        <pc:picChg chg="add del mod">
          <ac:chgData name="Krishnan, Nithya" userId="7cd69488-d1cb-45ea-a55b-597625e7dd56" providerId="ADAL" clId="{DFE2AC75-E117-430B-9B3E-342BF9C28BD7}" dt="2019-08-29T16:14:32.303" v="2478" actId="478"/>
          <ac:picMkLst>
            <pc:docMk/>
            <pc:sldMk cId="1175416068" sldId="421"/>
            <ac:picMk id="3086" creationId="{EB7F12FB-593D-4F08-9D78-0C9385F9DB11}"/>
          </ac:picMkLst>
        </pc:picChg>
        <pc:picChg chg="add mod">
          <ac:chgData name="Krishnan, Nithya" userId="7cd69488-d1cb-45ea-a55b-597625e7dd56" providerId="ADAL" clId="{DFE2AC75-E117-430B-9B3E-342BF9C28BD7}" dt="2019-08-29T14:22:59.030" v="2212" actId="1076"/>
          <ac:picMkLst>
            <pc:docMk/>
            <pc:sldMk cId="1175416068" sldId="421"/>
            <ac:picMk id="3088" creationId="{510E4B0E-B83F-446E-978A-DB4EA331D335}"/>
          </ac:picMkLst>
        </pc:picChg>
        <pc:picChg chg="add mod">
          <ac:chgData name="Krishnan, Nithya" userId="7cd69488-d1cb-45ea-a55b-597625e7dd56" providerId="ADAL" clId="{DFE2AC75-E117-430B-9B3E-342BF9C28BD7}" dt="2019-08-29T14:23:21.694" v="2223" actId="1076"/>
          <ac:picMkLst>
            <pc:docMk/>
            <pc:sldMk cId="1175416068" sldId="421"/>
            <ac:picMk id="3090" creationId="{8275BFE5-5647-42F3-834B-F83C765F4056}"/>
          </ac:picMkLst>
        </pc:picChg>
        <pc:picChg chg="add del mod">
          <ac:chgData name="Krishnan, Nithya" userId="7cd69488-d1cb-45ea-a55b-597625e7dd56" providerId="ADAL" clId="{DFE2AC75-E117-430B-9B3E-342BF9C28BD7}" dt="2019-08-25T13:49:27.174" v="704" actId="478"/>
          <ac:picMkLst>
            <pc:docMk/>
            <pc:sldMk cId="1175416068" sldId="421"/>
            <ac:picMk id="3092" creationId="{A986FDB8-879E-4513-9C92-E68CB02E1376}"/>
          </ac:picMkLst>
        </pc:picChg>
        <pc:picChg chg="add mod">
          <ac:chgData name="Krishnan, Nithya" userId="7cd69488-d1cb-45ea-a55b-597625e7dd56" providerId="ADAL" clId="{DFE2AC75-E117-430B-9B3E-342BF9C28BD7}" dt="2019-08-30T04:02:05.597" v="2648" actId="1076"/>
          <ac:picMkLst>
            <pc:docMk/>
            <pc:sldMk cId="1175416068" sldId="421"/>
            <ac:picMk id="3094" creationId="{51638BFF-9093-427A-82F9-BCE176C4FFE2}"/>
          </ac:picMkLst>
        </pc:picChg>
        <pc:picChg chg="add mod">
          <ac:chgData name="Krishnan, Nithya" userId="7cd69488-d1cb-45ea-a55b-597625e7dd56" providerId="ADAL" clId="{DFE2AC75-E117-430B-9B3E-342BF9C28BD7}" dt="2019-08-29T16:14:35.337" v="2479" actId="1076"/>
          <ac:picMkLst>
            <pc:docMk/>
            <pc:sldMk cId="1175416068" sldId="421"/>
            <ac:picMk id="3096" creationId="{FFE749DF-3D58-4819-A886-0340F0E2A521}"/>
          </ac:picMkLst>
        </pc:picChg>
      </pc:sldChg>
      <pc:sldChg chg="modSp ord">
        <pc:chgData name="Krishnan, Nithya" userId="7cd69488-d1cb-45ea-a55b-597625e7dd56" providerId="ADAL" clId="{DFE2AC75-E117-430B-9B3E-342BF9C28BD7}" dt="2019-08-25T13:27:14.500" v="133" actId="207"/>
        <pc:sldMkLst>
          <pc:docMk/>
          <pc:sldMk cId="1515423877" sldId="430"/>
        </pc:sldMkLst>
        <pc:spChg chg="mod">
          <ac:chgData name="Krishnan, Nithya" userId="7cd69488-d1cb-45ea-a55b-597625e7dd56" providerId="ADAL" clId="{DFE2AC75-E117-430B-9B3E-342BF9C28BD7}" dt="2019-08-25T13:27:14.500" v="133" actId="207"/>
          <ac:spMkLst>
            <pc:docMk/>
            <pc:sldMk cId="1515423877" sldId="430"/>
            <ac:spMk id="3" creationId="{00000000-0000-0000-0000-000000000000}"/>
          </ac:spMkLst>
        </pc:spChg>
      </pc:sldChg>
      <pc:sldChg chg="delSp modSp">
        <pc:chgData name="Krishnan, Nithya" userId="7cd69488-d1cb-45ea-a55b-597625e7dd56" providerId="ADAL" clId="{DFE2AC75-E117-430B-9B3E-342BF9C28BD7}" dt="2019-08-29T14:16:15.655" v="2204" actId="20577"/>
        <pc:sldMkLst>
          <pc:docMk/>
          <pc:sldMk cId="1819205958" sldId="433"/>
        </pc:sldMkLst>
        <pc:spChg chg="mod">
          <ac:chgData name="Krishnan, Nithya" userId="7cd69488-d1cb-45ea-a55b-597625e7dd56" providerId="ADAL" clId="{DFE2AC75-E117-430B-9B3E-342BF9C28BD7}" dt="2019-08-29T14:16:15.655" v="2204" actId="20577"/>
          <ac:spMkLst>
            <pc:docMk/>
            <pc:sldMk cId="1819205958" sldId="433"/>
            <ac:spMk id="4" creationId="{00000000-0000-0000-0000-000000000000}"/>
          </ac:spMkLst>
        </pc:spChg>
        <pc:spChg chg="del">
          <ac:chgData name="Krishnan, Nithya" userId="7cd69488-d1cb-45ea-a55b-597625e7dd56" providerId="ADAL" clId="{DFE2AC75-E117-430B-9B3E-342BF9C28BD7}" dt="2019-08-25T13:25:44.505" v="57" actId="478"/>
          <ac:spMkLst>
            <pc:docMk/>
            <pc:sldMk cId="1819205958" sldId="433"/>
            <ac:spMk id="5" creationId="{00000000-0000-0000-0000-000000000000}"/>
          </ac:spMkLst>
        </pc:spChg>
        <pc:spChg chg="mod">
          <ac:chgData name="Krishnan, Nithya" userId="7cd69488-d1cb-45ea-a55b-597625e7dd56" providerId="ADAL" clId="{DFE2AC75-E117-430B-9B3E-342BF9C28BD7}" dt="2019-08-25T13:25:33.427" v="55"/>
          <ac:spMkLst>
            <pc:docMk/>
            <pc:sldMk cId="1819205958" sldId="433"/>
            <ac:spMk id="7" creationId="{00000000-0000-0000-0000-000000000000}"/>
          </ac:spMkLst>
        </pc:spChg>
      </pc:sldChg>
      <pc:sldChg chg="modSp modAnim">
        <pc:chgData name="Krishnan, Nithya" userId="7cd69488-d1cb-45ea-a55b-597625e7dd56" providerId="ADAL" clId="{DFE2AC75-E117-430B-9B3E-342BF9C28BD7}" dt="2019-08-30T07:39:52.777" v="2794" actId="27636"/>
        <pc:sldMkLst>
          <pc:docMk/>
          <pc:sldMk cId="1801416843" sldId="439"/>
        </pc:sldMkLst>
        <pc:spChg chg="mod">
          <ac:chgData name="Krishnan, Nithya" userId="7cd69488-d1cb-45ea-a55b-597625e7dd56" providerId="ADAL" clId="{DFE2AC75-E117-430B-9B3E-342BF9C28BD7}" dt="2019-08-30T07:39:52.777" v="2794" actId="27636"/>
          <ac:spMkLst>
            <pc:docMk/>
            <pc:sldMk cId="1801416843" sldId="439"/>
            <ac:spMk id="2" creationId="{00000000-0000-0000-0000-000000000000}"/>
          </ac:spMkLst>
        </pc:spChg>
      </pc:sldChg>
      <pc:sldChg chg="addSp delSp modSp add modAnim">
        <pc:chgData name="Krishnan, Nithya" userId="7cd69488-d1cb-45ea-a55b-597625e7dd56" providerId="ADAL" clId="{DFE2AC75-E117-430B-9B3E-342BF9C28BD7}" dt="2019-08-29T14:13:43.265" v="2180"/>
        <pc:sldMkLst>
          <pc:docMk/>
          <pc:sldMk cId="594335483" sldId="443"/>
        </pc:sldMkLst>
        <pc:spChg chg="mod">
          <ac:chgData name="Krishnan, Nithya" userId="7cd69488-d1cb-45ea-a55b-597625e7dd56" providerId="ADAL" clId="{DFE2AC75-E117-430B-9B3E-342BF9C28BD7}" dt="2019-08-25T13:36:57.149" v="561" actId="20577"/>
          <ac:spMkLst>
            <pc:docMk/>
            <pc:sldMk cId="594335483" sldId="443"/>
            <ac:spMk id="4" creationId="{00000000-0000-0000-0000-000000000000}"/>
          </ac:spMkLst>
        </pc:spChg>
        <pc:spChg chg="mod">
          <ac:chgData name="Krishnan, Nithya" userId="7cd69488-d1cb-45ea-a55b-597625e7dd56" providerId="ADAL" clId="{DFE2AC75-E117-430B-9B3E-342BF9C28BD7}" dt="2019-08-25T13:37:05.836" v="564" actId="1076"/>
          <ac:spMkLst>
            <pc:docMk/>
            <pc:sldMk cId="594335483" sldId="443"/>
            <ac:spMk id="11" creationId="{00000000-0000-0000-0000-000000000000}"/>
          </ac:spMkLst>
        </pc:spChg>
        <pc:picChg chg="add mod">
          <ac:chgData name="Krishnan, Nithya" userId="7cd69488-d1cb-45ea-a55b-597625e7dd56" providerId="ADAL" clId="{DFE2AC75-E117-430B-9B3E-342BF9C28BD7}" dt="2019-08-25T14:53:32.806" v="799" actId="1076"/>
          <ac:picMkLst>
            <pc:docMk/>
            <pc:sldMk cId="594335483" sldId="443"/>
            <ac:picMk id="6" creationId="{D5BAD2AA-FF6C-4785-B4A3-72BC5BC36DFD}"/>
          </ac:picMkLst>
        </pc:picChg>
        <pc:picChg chg="add del mod">
          <ac:chgData name="Krishnan, Nithya" userId="7cd69488-d1cb-45ea-a55b-597625e7dd56" providerId="ADAL" clId="{DFE2AC75-E117-430B-9B3E-342BF9C28BD7}" dt="2019-08-25T13:51:40.217" v="715" actId="478"/>
          <ac:picMkLst>
            <pc:docMk/>
            <pc:sldMk cId="594335483" sldId="443"/>
            <ac:picMk id="1026" creationId="{2C21F057-FFB7-478E-9DD6-EE71508FF107}"/>
          </ac:picMkLst>
        </pc:picChg>
        <pc:picChg chg="add del mod">
          <ac:chgData name="Krishnan, Nithya" userId="7cd69488-d1cb-45ea-a55b-597625e7dd56" providerId="ADAL" clId="{DFE2AC75-E117-430B-9B3E-342BF9C28BD7}" dt="2019-08-25T14:53:19.734" v="795" actId="478"/>
          <ac:picMkLst>
            <pc:docMk/>
            <pc:sldMk cId="594335483" sldId="443"/>
            <ac:picMk id="1028" creationId="{11626F18-0B2C-4E99-9BF6-EE611B08EA55}"/>
          </ac:picMkLst>
        </pc:picChg>
      </pc:sldChg>
      <pc:sldChg chg="modSp add del ord">
        <pc:chgData name="Krishnan, Nithya" userId="7cd69488-d1cb-45ea-a55b-597625e7dd56" providerId="ADAL" clId="{DFE2AC75-E117-430B-9B3E-342BF9C28BD7}" dt="2019-08-29T16:20:32.207" v="2568" actId="2696"/>
        <pc:sldMkLst>
          <pc:docMk/>
          <pc:sldMk cId="726994290" sldId="444"/>
        </pc:sldMkLst>
        <pc:spChg chg="mod">
          <ac:chgData name="Krishnan, Nithya" userId="7cd69488-d1cb-45ea-a55b-597625e7dd56" providerId="ADAL" clId="{DFE2AC75-E117-430B-9B3E-342BF9C28BD7}" dt="2019-08-25T14:59:57.817" v="1114" actId="20577"/>
          <ac:spMkLst>
            <pc:docMk/>
            <pc:sldMk cId="726994290" sldId="444"/>
            <ac:spMk id="4" creationId="{00000000-0000-0000-0000-000000000000}"/>
          </ac:spMkLst>
        </pc:spChg>
        <pc:spChg chg="mod">
          <ac:chgData name="Krishnan, Nithya" userId="7cd69488-d1cb-45ea-a55b-597625e7dd56" providerId="ADAL" clId="{DFE2AC75-E117-430B-9B3E-342BF9C28BD7}" dt="2019-08-25T15:00:06.853" v="1119" actId="6549"/>
          <ac:spMkLst>
            <pc:docMk/>
            <pc:sldMk cId="726994290" sldId="444"/>
            <ac:spMk id="11" creationId="{00000000-0000-0000-0000-000000000000}"/>
          </ac:spMkLst>
        </pc:spChg>
      </pc:sldChg>
      <pc:sldChg chg="add del">
        <pc:chgData name="Krishnan, Nithya" userId="7cd69488-d1cb-45ea-a55b-597625e7dd56" providerId="ADAL" clId="{DFE2AC75-E117-430B-9B3E-342BF9C28BD7}" dt="2019-08-29T15:28:31.790" v="2335" actId="2696"/>
        <pc:sldMkLst>
          <pc:docMk/>
          <pc:sldMk cId="1738395157" sldId="445"/>
        </pc:sldMkLst>
      </pc:sldChg>
      <pc:sldChg chg="modSp add modAnim">
        <pc:chgData name="Krishnan, Nithya" userId="7cd69488-d1cb-45ea-a55b-597625e7dd56" providerId="ADAL" clId="{DFE2AC75-E117-430B-9B3E-342BF9C28BD7}" dt="2019-08-30T07:39:26.180" v="2789" actId="1076"/>
        <pc:sldMkLst>
          <pc:docMk/>
          <pc:sldMk cId="1696302643" sldId="446"/>
        </pc:sldMkLst>
        <pc:spChg chg="mod">
          <ac:chgData name="Krishnan, Nithya" userId="7cd69488-d1cb-45ea-a55b-597625e7dd56" providerId="ADAL" clId="{DFE2AC75-E117-430B-9B3E-342BF9C28BD7}" dt="2019-08-30T07:39:26.180" v="2789" actId="1076"/>
          <ac:spMkLst>
            <pc:docMk/>
            <pc:sldMk cId="1696302643" sldId="446"/>
            <ac:spMk id="2" creationId="{00000000-0000-0000-0000-000000000000}"/>
          </ac:spMkLst>
        </pc:spChg>
      </pc:sldChg>
      <pc:sldChg chg="modSp add del">
        <pc:chgData name="Krishnan, Nithya" userId="7cd69488-d1cb-45ea-a55b-597625e7dd56" providerId="ADAL" clId="{DFE2AC75-E117-430B-9B3E-342BF9C28BD7}" dt="2019-08-29T15:08:14.596" v="2281" actId="2696"/>
        <pc:sldMkLst>
          <pc:docMk/>
          <pc:sldMk cId="341715959" sldId="447"/>
        </pc:sldMkLst>
        <pc:spChg chg="mod">
          <ac:chgData name="Krishnan, Nithya" userId="7cd69488-d1cb-45ea-a55b-597625e7dd56" providerId="ADAL" clId="{DFE2AC75-E117-430B-9B3E-342BF9C28BD7}" dt="2019-08-25T15:15:04.709" v="1285" actId="20577"/>
          <ac:spMkLst>
            <pc:docMk/>
            <pc:sldMk cId="341715959" sldId="447"/>
            <ac:spMk id="4" creationId="{00000000-0000-0000-0000-000000000000}"/>
          </ac:spMkLst>
        </pc:spChg>
        <pc:spChg chg="mod">
          <ac:chgData name="Krishnan, Nithya" userId="7cd69488-d1cb-45ea-a55b-597625e7dd56" providerId="ADAL" clId="{DFE2AC75-E117-430B-9B3E-342BF9C28BD7}" dt="2019-08-25T15:18:00.090" v="1619" actId="20577"/>
          <ac:spMkLst>
            <pc:docMk/>
            <pc:sldMk cId="341715959" sldId="447"/>
            <ac:spMk id="11" creationId="{00000000-0000-0000-0000-000000000000}"/>
          </ac:spMkLst>
        </pc:spChg>
      </pc:sldChg>
      <pc:sldChg chg="addSp delSp modSp add modAnim">
        <pc:chgData name="Krishnan, Nithya" userId="7cd69488-d1cb-45ea-a55b-597625e7dd56" providerId="ADAL" clId="{DFE2AC75-E117-430B-9B3E-342BF9C28BD7}" dt="2019-08-30T04:00:49.916" v="2645"/>
        <pc:sldMkLst>
          <pc:docMk/>
          <pc:sldMk cId="1292775424" sldId="448"/>
        </pc:sldMkLst>
        <pc:spChg chg="add del mod">
          <ac:chgData name="Krishnan, Nithya" userId="7cd69488-d1cb-45ea-a55b-597625e7dd56" providerId="ADAL" clId="{DFE2AC75-E117-430B-9B3E-342BF9C28BD7}" dt="2019-08-27T10:55:19.869" v="1672" actId="478"/>
          <ac:spMkLst>
            <pc:docMk/>
            <pc:sldMk cId="1292775424" sldId="448"/>
            <ac:spMk id="3" creationId="{E04F7474-9D0A-46BB-8E65-C10E8A45F6F2}"/>
          </ac:spMkLst>
        </pc:spChg>
        <pc:spChg chg="del">
          <ac:chgData name="Krishnan, Nithya" userId="7cd69488-d1cb-45ea-a55b-597625e7dd56" providerId="ADAL" clId="{DFE2AC75-E117-430B-9B3E-342BF9C28BD7}" dt="2019-08-27T10:55:17.575" v="1671" actId="478"/>
          <ac:spMkLst>
            <pc:docMk/>
            <pc:sldMk cId="1292775424" sldId="448"/>
            <ac:spMk id="11" creationId="{00000000-0000-0000-0000-000000000000}"/>
          </ac:spMkLst>
        </pc:spChg>
        <pc:graphicFrameChg chg="add del mod">
          <ac:chgData name="Krishnan, Nithya" userId="7cd69488-d1cb-45ea-a55b-597625e7dd56" providerId="ADAL" clId="{DFE2AC75-E117-430B-9B3E-342BF9C28BD7}" dt="2019-08-27T10:55:56.684" v="1674" actId="478"/>
          <ac:graphicFrameMkLst>
            <pc:docMk/>
            <pc:sldMk cId="1292775424" sldId="448"/>
            <ac:graphicFrameMk id="5" creationId="{4EA10342-1CD1-4B46-9903-F2D51064755F}"/>
          </ac:graphicFrameMkLst>
        </pc:graphicFrameChg>
        <pc:graphicFrameChg chg="add mod">
          <ac:chgData name="Krishnan, Nithya" userId="7cd69488-d1cb-45ea-a55b-597625e7dd56" providerId="ADAL" clId="{DFE2AC75-E117-430B-9B3E-342BF9C28BD7}" dt="2019-08-30T03:59:17.623" v="2610" actId="20577"/>
          <ac:graphicFrameMkLst>
            <pc:docMk/>
            <pc:sldMk cId="1292775424" sldId="448"/>
            <ac:graphicFrameMk id="6" creationId="{EFDE87D4-7327-4D6F-B595-638BA89D558E}"/>
          </ac:graphicFrameMkLst>
        </pc:graphicFrameChg>
      </pc:sldChg>
      <pc:sldChg chg="addSp delSp modSp add del">
        <pc:chgData name="Krishnan, Nithya" userId="7cd69488-d1cb-45ea-a55b-597625e7dd56" providerId="ADAL" clId="{DFE2AC75-E117-430B-9B3E-342BF9C28BD7}" dt="2019-08-29T15:11:46.587" v="2283" actId="2696"/>
        <pc:sldMkLst>
          <pc:docMk/>
          <pc:sldMk cId="620555212" sldId="449"/>
        </pc:sldMkLst>
        <pc:spChg chg="add del mod">
          <ac:chgData name="Krishnan, Nithya" userId="7cd69488-d1cb-45ea-a55b-597625e7dd56" providerId="ADAL" clId="{DFE2AC75-E117-430B-9B3E-342BF9C28BD7}" dt="2019-08-29T08:13:33.227" v="1911" actId="478"/>
          <ac:spMkLst>
            <pc:docMk/>
            <pc:sldMk cId="620555212" sldId="449"/>
            <ac:spMk id="3" creationId="{F8884C9F-6858-4B0B-95CC-9244D4E7D911}"/>
          </ac:spMkLst>
        </pc:spChg>
        <pc:spChg chg="del">
          <ac:chgData name="Krishnan, Nithya" userId="7cd69488-d1cb-45ea-a55b-597625e7dd56" providerId="ADAL" clId="{DFE2AC75-E117-430B-9B3E-342BF9C28BD7}" dt="2019-08-29T08:13:29.351" v="1910" actId="478"/>
          <ac:spMkLst>
            <pc:docMk/>
            <pc:sldMk cId="620555212" sldId="449"/>
            <ac:spMk id="11" creationId="{00000000-0000-0000-0000-000000000000}"/>
          </ac:spMkLst>
        </pc:spChg>
        <pc:graphicFrameChg chg="add mod">
          <ac:chgData name="Krishnan, Nithya" userId="7cd69488-d1cb-45ea-a55b-597625e7dd56" providerId="ADAL" clId="{DFE2AC75-E117-430B-9B3E-342BF9C28BD7}" dt="2019-08-29T14:09:58.129" v="2165"/>
          <ac:graphicFrameMkLst>
            <pc:docMk/>
            <pc:sldMk cId="620555212" sldId="449"/>
            <ac:graphicFrameMk id="5" creationId="{C3349BF1-A064-4FA4-91A3-A751F6DA5D40}"/>
          </ac:graphicFrameMkLst>
        </pc:graphicFrameChg>
        <pc:graphicFrameChg chg="add del mod">
          <ac:chgData name="Krishnan, Nithya" userId="7cd69488-d1cb-45ea-a55b-597625e7dd56" providerId="ADAL" clId="{DFE2AC75-E117-430B-9B3E-342BF9C28BD7}" dt="2019-08-29T14:14:34.859" v="2183" actId="1032"/>
          <ac:graphicFrameMkLst>
            <pc:docMk/>
            <pc:sldMk cId="620555212" sldId="449"/>
            <ac:graphicFrameMk id="6" creationId="{A71179CE-B08C-425A-ACC4-562C63496E37}"/>
          </ac:graphicFrameMkLst>
        </pc:graphicFrameChg>
      </pc:sldChg>
      <pc:sldChg chg="addSp delSp modSp add ord modAnim">
        <pc:chgData name="Krishnan, Nithya" userId="7cd69488-d1cb-45ea-a55b-597625e7dd56" providerId="ADAL" clId="{DFE2AC75-E117-430B-9B3E-342BF9C28BD7}" dt="2019-08-30T04:00:10.671" v="2642"/>
        <pc:sldMkLst>
          <pc:docMk/>
          <pc:sldMk cId="3669365047" sldId="450"/>
        </pc:sldMkLst>
        <pc:spChg chg="mod">
          <ac:chgData name="Krishnan, Nithya" userId="7cd69488-d1cb-45ea-a55b-597625e7dd56" providerId="ADAL" clId="{DFE2AC75-E117-430B-9B3E-342BF9C28BD7}" dt="2019-08-30T04:00:05.255" v="2641" actId="20577"/>
          <ac:spMkLst>
            <pc:docMk/>
            <pc:sldMk cId="3669365047" sldId="450"/>
            <ac:spMk id="4" creationId="{00000000-0000-0000-0000-000000000000}"/>
          </ac:spMkLst>
        </pc:spChg>
        <pc:graphicFrameChg chg="add del mod">
          <ac:chgData name="Krishnan, Nithya" userId="7cd69488-d1cb-45ea-a55b-597625e7dd56" providerId="ADAL" clId="{DFE2AC75-E117-430B-9B3E-342BF9C28BD7}" dt="2019-08-29T14:57:55.332" v="2242" actId="478"/>
          <ac:graphicFrameMkLst>
            <pc:docMk/>
            <pc:sldMk cId="3669365047" sldId="450"/>
            <ac:graphicFrameMk id="2" creationId="{75252B2C-DFF2-4DEB-B8D3-3E62CD7CD401}"/>
          </ac:graphicFrameMkLst>
        </pc:graphicFrameChg>
        <pc:graphicFrameChg chg="add mod">
          <ac:chgData name="Krishnan, Nithya" userId="7cd69488-d1cb-45ea-a55b-597625e7dd56" providerId="ADAL" clId="{DFE2AC75-E117-430B-9B3E-342BF9C28BD7}" dt="2019-08-29T15:07:57.555" v="2280" actId="478"/>
          <ac:graphicFrameMkLst>
            <pc:docMk/>
            <pc:sldMk cId="3669365047" sldId="450"/>
            <ac:graphicFrameMk id="3" creationId="{67982509-05D7-4A98-8E77-ED3E189DB378}"/>
          </ac:graphicFrameMkLst>
        </pc:graphicFrameChg>
        <pc:graphicFrameChg chg="del">
          <ac:chgData name="Krishnan, Nithya" userId="7cd69488-d1cb-45ea-a55b-597625e7dd56" providerId="ADAL" clId="{DFE2AC75-E117-430B-9B3E-342BF9C28BD7}" dt="2019-08-29T14:14:46.775" v="2185" actId="478"/>
          <ac:graphicFrameMkLst>
            <pc:docMk/>
            <pc:sldMk cId="3669365047" sldId="450"/>
            <ac:graphicFrameMk id="5" creationId="{C3349BF1-A064-4FA4-91A3-A751F6DA5D40}"/>
          </ac:graphicFrameMkLst>
        </pc:graphicFrameChg>
      </pc:sldChg>
      <pc:sldChg chg="addSp delSp modSp add ord modAnim">
        <pc:chgData name="Krishnan, Nithya" userId="7cd69488-d1cb-45ea-a55b-597625e7dd56" providerId="ADAL" clId="{DFE2AC75-E117-430B-9B3E-342BF9C28BD7}" dt="2019-08-30T08:09:33.739" v="3234"/>
        <pc:sldMkLst>
          <pc:docMk/>
          <pc:sldMk cId="2366523163" sldId="451"/>
        </pc:sldMkLst>
        <pc:spChg chg="add del mod">
          <ac:chgData name="Krishnan, Nithya" userId="7cd69488-d1cb-45ea-a55b-597625e7dd56" providerId="ADAL" clId="{DFE2AC75-E117-430B-9B3E-342BF9C28BD7}" dt="2019-08-29T15:11:59.461" v="2286" actId="478"/>
          <ac:spMkLst>
            <pc:docMk/>
            <pc:sldMk cId="2366523163" sldId="451"/>
            <ac:spMk id="3" creationId="{BED9A348-1D15-4B17-9D1E-F728969F20FB}"/>
          </ac:spMkLst>
        </pc:spChg>
        <pc:spChg chg="del">
          <ac:chgData name="Krishnan, Nithya" userId="7cd69488-d1cb-45ea-a55b-597625e7dd56" providerId="ADAL" clId="{DFE2AC75-E117-430B-9B3E-342BF9C28BD7}" dt="2019-08-29T15:11:57.611" v="2285" actId="478"/>
          <ac:spMkLst>
            <pc:docMk/>
            <pc:sldMk cId="2366523163" sldId="451"/>
            <ac:spMk id="11" creationId="{00000000-0000-0000-0000-000000000000}"/>
          </ac:spMkLst>
        </pc:spChg>
        <pc:graphicFrameChg chg="add mod">
          <ac:chgData name="Krishnan, Nithya" userId="7cd69488-d1cb-45ea-a55b-597625e7dd56" providerId="ADAL" clId="{DFE2AC75-E117-430B-9B3E-342BF9C28BD7}" dt="2019-08-29T15:28:37.751" v="2336" actId="1076"/>
          <ac:graphicFrameMkLst>
            <pc:docMk/>
            <pc:sldMk cId="2366523163" sldId="451"/>
            <ac:graphicFrameMk id="5" creationId="{ABFFA26B-0681-4670-9196-B94322F7FA62}"/>
          </ac:graphicFrameMkLst>
        </pc:graphicFrameChg>
      </pc:sldChg>
      <pc:sldChg chg="addSp delSp modSp add modAnim">
        <pc:chgData name="Krishnan, Nithya" userId="7cd69488-d1cb-45ea-a55b-597625e7dd56" providerId="ADAL" clId="{DFE2AC75-E117-430B-9B3E-342BF9C28BD7}" dt="2019-08-30T08:25:14.356" v="4022" actId="20577"/>
        <pc:sldMkLst>
          <pc:docMk/>
          <pc:sldMk cId="2418094599" sldId="452"/>
        </pc:sldMkLst>
        <pc:spChg chg="del">
          <ac:chgData name="Krishnan, Nithya" userId="7cd69488-d1cb-45ea-a55b-597625e7dd56" providerId="ADAL" clId="{DFE2AC75-E117-430B-9B3E-342BF9C28BD7}" dt="2019-08-29T16:03:43.906" v="2406" actId="478"/>
          <ac:spMkLst>
            <pc:docMk/>
            <pc:sldMk cId="2418094599" sldId="452"/>
            <ac:spMk id="2" creationId="{26E3BD24-88E3-4A24-AC6D-16C4BB1A2694}"/>
          </ac:spMkLst>
        </pc:spChg>
        <pc:spChg chg="mod">
          <ac:chgData name="Krishnan, Nithya" userId="7cd69488-d1cb-45ea-a55b-597625e7dd56" providerId="ADAL" clId="{DFE2AC75-E117-430B-9B3E-342BF9C28BD7}" dt="2019-08-30T08:25:14.356" v="4022" actId="20577"/>
          <ac:spMkLst>
            <pc:docMk/>
            <pc:sldMk cId="2418094599" sldId="452"/>
            <ac:spMk id="3" creationId="{0D9FB596-38C8-448A-9DE4-1F9201C066FF}"/>
          </ac:spMkLst>
        </pc:spChg>
        <pc:graphicFrameChg chg="add del mod">
          <ac:chgData name="Krishnan, Nithya" userId="7cd69488-d1cb-45ea-a55b-597625e7dd56" providerId="ADAL" clId="{DFE2AC75-E117-430B-9B3E-342BF9C28BD7}" dt="2019-08-29T16:03:05.404" v="2403" actId="478"/>
          <ac:graphicFrameMkLst>
            <pc:docMk/>
            <pc:sldMk cId="2418094599" sldId="452"/>
            <ac:graphicFrameMk id="4" creationId="{6186DC98-8AAA-42A4-8007-5614D3DD8040}"/>
          </ac:graphicFrameMkLst>
        </pc:graphicFrameChg>
        <pc:graphicFrameChg chg="add mod">
          <ac:chgData name="Krishnan, Nithya" userId="7cd69488-d1cb-45ea-a55b-597625e7dd56" providerId="ADAL" clId="{DFE2AC75-E117-430B-9B3E-342BF9C28BD7}" dt="2019-08-30T07:40:10.905" v="2796" actId="1076"/>
          <ac:graphicFrameMkLst>
            <pc:docMk/>
            <pc:sldMk cId="2418094599" sldId="452"/>
            <ac:graphicFrameMk id="5" creationId="{887A4B45-5482-4841-A0C7-FDADF8C9109D}"/>
          </ac:graphicFrameMkLst>
        </pc:graphicFrameChg>
        <pc:picChg chg="add del mod">
          <ac:chgData name="Krishnan, Nithya" userId="7cd69488-d1cb-45ea-a55b-597625e7dd56" providerId="ADAL" clId="{DFE2AC75-E117-430B-9B3E-342BF9C28BD7}" dt="2019-08-29T16:08:00.909" v="2450"/>
          <ac:picMkLst>
            <pc:docMk/>
            <pc:sldMk cId="2418094599" sldId="452"/>
            <ac:picMk id="6" creationId="{710909D8-C71F-4465-833D-813ACE130237}"/>
          </ac:picMkLst>
        </pc:picChg>
        <pc:picChg chg="add mod">
          <ac:chgData name="Krishnan, Nithya" userId="7cd69488-d1cb-45ea-a55b-597625e7dd56" providerId="ADAL" clId="{DFE2AC75-E117-430B-9B3E-342BF9C28BD7}" dt="2019-08-30T04:05:26.437" v="2748" actId="167"/>
          <ac:picMkLst>
            <pc:docMk/>
            <pc:sldMk cId="2418094599" sldId="452"/>
            <ac:picMk id="7" creationId="{F9DDBB44-F04D-4571-A9DC-90ADAC21675B}"/>
          </ac:picMkLst>
        </pc:picChg>
      </pc:sldChg>
      <pc:sldChg chg="addSp delSp modSp add modAnim">
        <pc:chgData name="Krishnan, Nithya" userId="7cd69488-d1cb-45ea-a55b-597625e7dd56" providerId="ADAL" clId="{DFE2AC75-E117-430B-9B3E-342BF9C28BD7}" dt="2019-08-30T08:25:20.701" v="4030" actId="20577"/>
        <pc:sldMkLst>
          <pc:docMk/>
          <pc:sldMk cId="447983134" sldId="453"/>
        </pc:sldMkLst>
        <pc:spChg chg="mod">
          <ac:chgData name="Krishnan, Nithya" userId="7cd69488-d1cb-45ea-a55b-597625e7dd56" providerId="ADAL" clId="{DFE2AC75-E117-430B-9B3E-342BF9C28BD7}" dt="2019-08-30T08:25:20.701" v="4030" actId="20577"/>
          <ac:spMkLst>
            <pc:docMk/>
            <pc:sldMk cId="447983134" sldId="453"/>
            <ac:spMk id="2" creationId="{0DD196D7-A245-461E-A626-DFDAAD66388D}"/>
          </ac:spMkLst>
        </pc:spChg>
        <pc:graphicFrameChg chg="add mod">
          <ac:chgData name="Krishnan, Nithya" userId="7cd69488-d1cb-45ea-a55b-597625e7dd56" providerId="ADAL" clId="{DFE2AC75-E117-430B-9B3E-342BF9C28BD7}" dt="2019-08-30T07:40:16.822" v="2797" actId="14100"/>
          <ac:graphicFrameMkLst>
            <pc:docMk/>
            <pc:sldMk cId="447983134" sldId="453"/>
            <ac:graphicFrameMk id="3" creationId="{91DA6CEE-DF6F-4032-9B68-C8F858D61FF1}"/>
          </ac:graphicFrameMkLst>
        </pc:graphicFrameChg>
        <pc:picChg chg="add del mod">
          <ac:chgData name="Krishnan, Nithya" userId="7cd69488-d1cb-45ea-a55b-597625e7dd56" providerId="ADAL" clId="{DFE2AC75-E117-430B-9B3E-342BF9C28BD7}" dt="2019-08-29T16:18:55.648" v="2554" actId="478"/>
          <ac:picMkLst>
            <pc:docMk/>
            <pc:sldMk cId="447983134" sldId="453"/>
            <ac:picMk id="1026" creationId="{39D3C41F-75D8-424C-A66B-3E869FDED176}"/>
          </ac:picMkLst>
        </pc:picChg>
        <pc:picChg chg="add del">
          <ac:chgData name="Krishnan, Nithya" userId="7cd69488-d1cb-45ea-a55b-597625e7dd56" providerId="ADAL" clId="{DFE2AC75-E117-430B-9B3E-342BF9C28BD7}" dt="2019-08-29T16:19:13.855" v="2556" actId="478"/>
          <ac:picMkLst>
            <pc:docMk/>
            <pc:sldMk cId="447983134" sldId="453"/>
            <ac:picMk id="1028" creationId="{9B2AC9DA-E54F-4F04-B34D-37C8C686A495}"/>
          </ac:picMkLst>
        </pc:picChg>
        <pc:picChg chg="add mod">
          <ac:chgData name="Krishnan, Nithya" userId="7cd69488-d1cb-45ea-a55b-597625e7dd56" providerId="ADAL" clId="{DFE2AC75-E117-430B-9B3E-342BF9C28BD7}" dt="2019-08-30T04:02:25.273" v="2649" actId="167"/>
          <ac:picMkLst>
            <pc:docMk/>
            <pc:sldMk cId="447983134" sldId="453"/>
            <ac:picMk id="1030" creationId="{3C334FF0-B031-4DC6-B4BC-E536A50A661D}"/>
          </ac:picMkLst>
        </pc:picChg>
      </pc:sldChg>
      <pc:sldChg chg="addSp delSp modSp add modAnim">
        <pc:chgData name="Krishnan, Nithya" userId="7cd69488-d1cb-45ea-a55b-597625e7dd56" providerId="ADAL" clId="{DFE2AC75-E117-430B-9B3E-342BF9C28BD7}" dt="2019-08-30T08:09:27.072" v="3233"/>
        <pc:sldMkLst>
          <pc:docMk/>
          <pc:sldMk cId="800452910" sldId="454"/>
        </pc:sldMkLst>
        <pc:spChg chg="del">
          <ac:chgData name="Krishnan, Nithya" userId="7cd69488-d1cb-45ea-a55b-597625e7dd56" providerId="ADAL" clId="{DFE2AC75-E117-430B-9B3E-342BF9C28BD7}" dt="2019-08-30T07:56:52.268" v="2852" actId="478"/>
          <ac:spMkLst>
            <pc:docMk/>
            <pc:sldMk cId="800452910" sldId="454"/>
            <ac:spMk id="2" creationId="{270C6570-671E-446D-B495-3F91F942BF8C}"/>
          </ac:spMkLst>
        </pc:spChg>
        <pc:spChg chg="mod">
          <ac:chgData name="Krishnan, Nithya" userId="7cd69488-d1cb-45ea-a55b-597625e7dd56" providerId="ADAL" clId="{DFE2AC75-E117-430B-9B3E-342BF9C28BD7}" dt="2019-08-30T08:08:55.853" v="3231" actId="20577"/>
          <ac:spMkLst>
            <pc:docMk/>
            <pc:sldMk cId="800452910" sldId="454"/>
            <ac:spMk id="3" creationId="{B033487F-3E7A-4736-9CB3-928D6D51A728}"/>
          </ac:spMkLst>
        </pc:spChg>
        <pc:spChg chg="mod">
          <ac:chgData name="Krishnan, Nithya" userId="7cd69488-d1cb-45ea-a55b-597625e7dd56" providerId="ADAL" clId="{DFE2AC75-E117-430B-9B3E-342BF9C28BD7}" dt="2019-08-30T08:00:07.244" v="2942" actId="20577"/>
          <ac:spMkLst>
            <pc:docMk/>
            <pc:sldMk cId="800452910" sldId="454"/>
            <ac:spMk id="4" creationId="{A38EB4FA-16AB-41CD-9F67-A19B2E747185}"/>
          </ac:spMkLst>
        </pc:spChg>
        <pc:graphicFrameChg chg="add mod">
          <ac:chgData name="Krishnan, Nithya" userId="7cd69488-d1cb-45ea-a55b-597625e7dd56" providerId="ADAL" clId="{DFE2AC75-E117-430B-9B3E-342BF9C28BD7}" dt="2019-08-30T07:59:55.089" v="2935" actId="20577"/>
          <ac:graphicFrameMkLst>
            <pc:docMk/>
            <pc:sldMk cId="800452910" sldId="454"/>
            <ac:graphicFrameMk id="5" creationId="{DF54003C-2A36-4D5A-8E68-9CBA9316B024}"/>
          </ac:graphicFrameMkLst>
        </pc:graphicFrameChg>
      </pc:sldChg>
      <pc:sldChg chg="addSp modSp add modAnim">
        <pc:chgData name="Krishnan, Nithya" userId="7cd69488-d1cb-45ea-a55b-597625e7dd56" providerId="ADAL" clId="{DFE2AC75-E117-430B-9B3E-342BF9C28BD7}" dt="2019-08-30T08:22:19.836" v="4014" actId="20577"/>
        <pc:sldMkLst>
          <pc:docMk/>
          <pc:sldMk cId="775434812" sldId="455"/>
        </pc:sldMkLst>
        <pc:spChg chg="mod">
          <ac:chgData name="Krishnan, Nithya" userId="7cd69488-d1cb-45ea-a55b-597625e7dd56" providerId="ADAL" clId="{DFE2AC75-E117-430B-9B3E-342BF9C28BD7}" dt="2019-08-30T08:14:07" v="3266" actId="20577"/>
          <ac:spMkLst>
            <pc:docMk/>
            <pc:sldMk cId="775434812" sldId="455"/>
            <ac:spMk id="2" creationId="{167EB313-BB27-43DE-B4BC-E55EF92F0760}"/>
          </ac:spMkLst>
        </pc:spChg>
        <pc:spChg chg="add mod">
          <ac:chgData name="Krishnan, Nithya" userId="7cd69488-d1cb-45ea-a55b-597625e7dd56" providerId="ADAL" clId="{DFE2AC75-E117-430B-9B3E-342BF9C28BD7}" dt="2019-08-30T08:22:19.836" v="4014" actId="20577"/>
          <ac:spMkLst>
            <pc:docMk/>
            <pc:sldMk cId="775434812" sldId="455"/>
            <ac:spMk id="5" creationId="{705D0AB5-F448-4677-89DD-22898D0C3732}"/>
          </ac:spMkLst>
        </pc:spChg>
        <pc:picChg chg="add mod">
          <ac:chgData name="Krishnan, Nithya" userId="7cd69488-d1cb-45ea-a55b-597625e7dd56" providerId="ADAL" clId="{DFE2AC75-E117-430B-9B3E-342BF9C28BD7}" dt="2019-08-30T08:16:08.735" v="3271" actId="1076"/>
          <ac:picMkLst>
            <pc:docMk/>
            <pc:sldMk cId="775434812" sldId="455"/>
            <ac:picMk id="4" creationId="{C18CE12C-F2F6-403E-96B9-1FED33B15A0E}"/>
          </ac:picMkLst>
        </pc:picChg>
      </pc:sldChg>
      <pc:sldMasterChg chg="modSldLayout">
        <pc:chgData name="Krishnan, Nithya" userId="7cd69488-d1cb-45ea-a55b-597625e7dd56" providerId="ADAL" clId="{DFE2AC75-E117-430B-9B3E-342BF9C28BD7}" dt="2019-08-29T14:16:03.749" v="2193" actId="20577"/>
        <pc:sldMasterMkLst>
          <pc:docMk/>
          <pc:sldMasterMk cId="3408294523" sldId="2147483733"/>
        </pc:sldMasterMkLst>
        <pc:sldLayoutChg chg="addSp delSp modSp">
          <pc:chgData name="Krishnan, Nithya" userId="7cd69488-d1cb-45ea-a55b-597625e7dd56" providerId="ADAL" clId="{DFE2AC75-E117-430B-9B3E-342BF9C28BD7}" dt="2019-08-29T14:16:03.749" v="2193" actId="20577"/>
          <pc:sldLayoutMkLst>
            <pc:docMk/>
            <pc:sldMasterMk cId="3408294523" sldId="2147483733"/>
            <pc:sldLayoutMk cId="2452717617" sldId="2147483772"/>
          </pc:sldLayoutMkLst>
          <pc:spChg chg="add del mod">
            <ac:chgData name="Krishnan, Nithya" userId="7cd69488-d1cb-45ea-a55b-597625e7dd56" providerId="ADAL" clId="{DFE2AC75-E117-430B-9B3E-342BF9C28BD7}" dt="2019-08-29T14:16:03.749" v="2193" actId="20577"/>
            <ac:spMkLst>
              <pc:docMk/>
              <pc:sldMasterMk cId="3408294523" sldId="2147483733"/>
              <pc:sldLayoutMk cId="2452717617" sldId="2147483772"/>
              <ac:spMk id="13" creationId="{00000000-0000-0000-0000-000000000000}"/>
            </ac:spMkLst>
          </pc:spChg>
        </pc:sldLayoutChg>
      </pc:sldMasterChg>
    </pc:docChg>
  </pc:docChgLst>
  <pc:docChgLst>
    <pc:chgData name="Krishnan, Nithya" userId="7cd69488-d1cb-45ea-a55b-597625e7dd56" providerId="ADAL" clId="{7632DE94-C94D-4151-B9EF-FDC57AF53C91}"/>
    <pc:docChg chg="modSld">
      <pc:chgData name="Krishnan, Nithya" userId="7cd69488-d1cb-45ea-a55b-597625e7dd56" providerId="ADAL" clId="{7632DE94-C94D-4151-B9EF-FDC57AF53C91}" dt="2019-08-30T09:00:38.508" v="86" actId="20577"/>
      <pc:docMkLst>
        <pc:docMk/>
      </pc:docMkLst>
      <pc:sldChg chg="modSp">
        <pc:chgData name="Krishnan, Nithya" userId="7cd69488-d1cb-45ea-a55b-597625e7dd56" providerId="ADAL" clId="{7632DE94-C94D-4151-B9EF-FDC57AF53C91}" dt="2019-08-30T09:00:34.469" v="85" actId="20577"/>
        <pc:sldMkLst>
          <pc:docMk/>
          <pc:sldMk cId="3602749482" sldId="364"/>
        </pc:sldMkLst>
        <pc:spChg chg="mod">
          <ac:chgData name="Krishnan, Nithya" userId="7cd69488-d1cb-45ea-a55b-597625e7dd56" providerId="ADAL" clId="{7632DE94-C94D-4151-B9EF-FDC57AF53C91}" dt="2019-08-30T09:00:34.469" v="85" actId="20577"/>
          <ac:spMkLst>
            <pc:docMk/>
            <pc:sldMk cId="3602749482" sldId="364"/>
            <ac:spMk id="24" creationId="{00000000-0000-0000-0000-000000000000}"/>
          </ac:spMkLst>
        </pc:spChg>
      </pc:sldChg>
      <pc:sldChg chg="modSp">
        <pc:chgData name="Krishnan, Nithya" userId="7cd69488-d1cb-45ea-a55b-597625e7dd56" providerId="ADAL" clId="{7632DE94-C94D-4151-B9EF-FDC57AF53C91}" dt="2019-08-30T09:00:38.508" v="86" actId="20577"/>
        <pc:sldMkLst>
          <pc:docMk/>
          <pc:sldMk cId="594335483" sldId="443"/>
        </pc:sldMkLst>
        <pc:spChg chg="mod">
          <ac:chgData name="Krishnan, Nithya" userId="7cd69488-d1cb-45ea-a55b-597625e7dd56" providerId="ADAL" clId="{7632DE94-C94D-4151-B9EF-FDC57AF53C91}" dt="2019-08-30T09:00:38.508" v="86" actId="20577"/>
          <ac:spMkLst>
            <pc:docMk/>
            <pc:sldMk cId="594335483" sldId="443"/>
            <ac:spMk id="4" creationId="{00000000-0000-0000-0000-000000000000}"/>
          </ac:spMkLst>
        </pc:spChg>
      </pc:sldChg>
      <pc:sldChg chg="modSp">
        <pc:chgData name="Krishnan, Nithya" userId="7cd69488-d1cb-45ea-a55b-597625e7dd56" providerId="ADAL" clId="{7632DE94-C94D-4151-B9EF-FDC57AF53C91}" dt="2019-08-30T08:59:09.650" v="82" actId="20577"/>
        <pc:sldMkLst>
          <pc:docMk/>
          <pc:sldMk cId="775434812" sldId="455"/>
        </pc:sldMkLst>
        <pc:spChg chg="mod">
          <ac:chgData name="Krishnan, Nithya" userId="7cd69488-d1cb-45ea-a55b-597625e7dd56" providerId="ADAL" clId="{7632DE94-C94D-4151-B9EF-FDC57AF53C91}" dt="2019-08-30T08:59:09.650" v="82" actId="20577"/>
          <ac:spMkLst>
            <pc:docMk/>
            <pc:sldMk cId="775434812" sldId="455"/>
            <ac:spMk id="5" creationId="{705D0AB5-F448-4677-89DD-22898D0C3732}"/>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hyperlink" Target="https://pixabay.com/en/reader-book-symbol-icon-reading-310398/" TargetMode="Externa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rationallyspeaking.blogspot.com/2012/10/essays-on-emergence-part-iii.html" TargetMode="External"/><Relationship Id="rId2" Type="http://schemas.openxmlformats.org/officeDocument/2006/relationships/hyperlink" Target="http://www.pngall.com/investing-png" TargetMode="External"/><Relationship Id="rId1" Type="http://schemas.openxmlformats.org/officeDocument/2006/relationships/image" Target="../media/image10.png"/><Relationship Id="rId6" Type="http://schemas.openxmlformats.org/officeDocument/2006/relationships/hyperlink" Target="https://pixabay.com/en/computer-user-icon-peolpe-avatar-1331579/" TargetMode="External"/><Relationship Id="rId11" Type="http://schemas.openxmlformats.org/officeDocument/2006/relationships/image" Target="../media/image15.jpg"/><Relationship Id="rId5" Type="http://schemas.openxmlformats.org/officeDocument/2006/relationships/image" Target="../media/image12.png"/><Relationship Id="rId10" Type="http://schemas.openxmlformats.org/officeDocument/2006/relationships/hyperlink" Target="https://thestoryreadingapeblog.com/2016/02/21/10-trends-in-publishing-you-need-to-know/" TargetMode="External"/><Relationship Id="rId4" Type="http://schemas.openxmlformats.org/officeDocument/2006/relationships/hyperlink" Target="https://pixabay.com/en/time-time-of-clock-time-indicating-1606153/" TargetMode="External"/><Relationship Id="rId9" Type="http://schemas.openxmlformats.org/officeDocument/2006/relationships/image" Target="../media/image14.jpg"/></Relationships>
</file>

<file path=ppt/diagrams/_rels/data6.xml.rels><?xml version="1.0" encoding="UTF-8" standalone="yes"?>
<Relationships xmlns="http://schemas.openxmlformats.org/package/2006/relationships"><Relationship Id="rId8" Type="http://schemas.openxmlformats.org/officeDocument/2006/relationships/hyperlink" Target="http://pcwizkidstechtalk.com/index.php/advanced-user-acounts" TargetMode="External"/><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hyperlink" Target="http://commons.wikimedia.org/wiki/Category:Thumbs_up_icons" TargetMode="External"/><Relationship Id="rId1" Type="http://schemas.openxmlformats.org/officeDocument/2006/relationships/image" Target="../media/image16.png"/><Relationship Id="rId6" Type="http://schemas.openxmlformats.org/officeDocument/2006/relationships/hyperlink" Target="https://flaticon.com/free-icon/storyboard_1229664" TargetMode="External"/><Relationship Id="rId5" Type="http://schemas.openxmlformats.org/officeDocument/2006/relationships/image" Target="../media/image18.png"/><Relationship Id="rId10" Type="http://schemas.openxmlformats.org/officeDocument/2006/relationships/hyperlink" Target="http://pngimg.com/download/20646" TargetMode="External"/><Relationship Id="rId4" Type="http://schemas.openxmlformats.org/officeDocument/2006/relationships/hyperlink" Target="https://csfirst.withgoogle.com/s/en/discovery-teachers" TargetMode="External"/><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hyperlink" Target="https://pixabay.com/en/reader-book-symbol-icon-reading-310398/" TargetMode="Externa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rationallyspeaking.blogspot.com/2012/10/essays-on-emergence-part-iii.html" TargetMode="External"/><Relationship Id="rId2" Type="http://schemas.openxmlformats.org/officeDocument/2006/relationships/hyperlink" Target="http://www.pngall.com/investing-png" TargetMode="External"/><Relationship Id="rId1" Type="http://schemas.openxmlformats.org/officeDocument/2006/relationships/image" Target="../media/image10.png"/><Relationship Id="rId6" Type="http://schemas.openxmlformats.org/officeDocument/2006/relationships/hyperlink" Target="https://pixabay.com/en/computer-user-icon-peolpe-avatar-1331579/" TargetMode="External"/><Relationship Id="rId11" Type="http://schemas.openxmlformats.org/officeDocument/2006/relationships/image" Target="../media/image15.jpg"/><Relationship Id="rId5" Type="http://schemas.openxmlformats.org/officeDocument/2006/relationships/image" Target="../media/image12.png"/><Relationship Id="rId10" Type="http://schemas.openxmlformats.org/officeDocument/2006/relationships/hyperlink" Target="https://thestoryreadingapeblog.com/2016/02/21/10-trends-in-publishing-you-need-to-know/" TargetMode="External"/><Relationship Id="rId4" Type="http://schemas.openxmlformats.org/officeDocument/2006/relationships/hyperlink" Target="https://pixabay.com/en/time-time-of-clock-time-indicating-1606153/" TargetMode="External"/><Relationship Id="rId9" Type="http://schemas.openxmlformats.org/officeDocument/2006/relationships/image" Target="../media/image14.jpg"/></Relationships>
</file>

<file path=ppt/diagrams/_rels/drawing6.xml.rels><?xml version="1.0" encoding="UTF-8" standalone="yes"?>
<Relationships xmlns="http://schemas.openxmlformats.org/package/2006/relationships"><Relationship Id="rId8" Type="http://schemas.openxmlformats.org/officeDocument/2006/relationships/hyperlink" Target="http://pcwizkidstechtalk.com/index.php/advanced-user-acounts" TargetMode="External"/><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hyperlink" Target="http://commons.wikimedia.org/wiki/Category:Thumbs_up_icons" TargetMode="External"/><Relationship Id="rId1" Type="http://schemas.openxmlformats.org/officeDocument/2006/relationships/image" Target="../media/image16.png"/><Relationship Id="rId6" Type="http://schemas.openxmlformats.org/officeDocument/2006/relationships/hyperlink" Target="https://flaticon.com/free-icon/storyboard_1229664" TargetMode="External"/><Relationship Id="rId5" Type="http://schemas.openxmlformats.org/officeDocument/2006/relationships/image" Target="../media/image18.png"/><Relationship Id="rId10" Type="http://schemas.openxmlformats.org/officeDocument/2006/relationships/hyperlink" Target="http://pngimg.com/download/20646" TargetMode="External"/><Relationship Id="rId4" Type="http://schemas.openxmlformats.org/officeDocument/2006/relationships/hyperlink" Target="https://csfirst.withgoogle.com/s/en/discovery-teachers" TargetMode="External"/><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DF86B-55BE-4F48-94D8-12638F93F1C4}" type="doc">
      <dgm:prSet loTypeId="urn:microsoft.com/office/officeart/2005/8/layout/venn1" loCatId="relationship" qsTypeId="urn:microsoft.com/office/officeart/2005/8/quickstyle/simple1" qsCatId="simple" csTypeId="urn:microsoft.com/office/officeart/2005/8/colors/accent1_2" csCatId="accent1" phldr="1"/>
      <dgm:spPr/>
    </dgm:pt>
    <dgm:pt modelId="{01A477E7-781A-4D7C-816F-C3F4EA33597F}">
      <dgm:prSet phldrT="[Text]" custT="1"/>
      <dgm:spPr/>
      <dgm:t>
        <a:bodyPr/>
        <a:lstStyle/>
        <a:p>
          <a:r>
            <a:rPr lang="en-US" sz="2000" dirty="0"/>
            <a:t>Minimum</a:t>
          </a:r>
        </a:p>
      </dgm:t>
    </dgm:pt>
    <dgm:pt modelId="{30BEDCCB-6AA0-4F0D-ADDE-7A8B82DD0A69}" type="parTrans" cxnId="{02D9C8A7-E761-4703-BDF9-485E8311CACD}">
      <dgm:prSet/>
      <dgm:spPr/>
      <dgm:t>
        <a:bodyPr/>
        <a:lstStyle/>
        <a:p>
          <a:endParaRPr lang="en-US"/>
        </a:p>
      </dgm:t>
    </dgm:pt>
    <dgm:pt modelId="{3E497C65-FA8D-45A9-B2C5-2B69435B4DD9}" type="sibTrans" cxnId="{02D9C8A7-E761-4703-BDF9-485E8311CACD}">
      <dgm:prSet/>
      <dgm:spPr/>
      <dgm:t>
        <a:bodyPr/>
        <a:lstStyle/>
        <a:p>
          <a:endParaRPr lang="en-US"/>
        </a:p>
      </dgm:t>
    </dgm:pt>
    <dgm:pt modelId="{D869D59E-D9F5-4478-ACE6-27FE7EA00041}">
      <dgm:prSet phldrT="[Text]" custT="1"/>
      <dgm:spPr/>
      <dgm:t>
        <a:bodyPr/>
        <a:lstStyle/>
        <a:p>
          <a:r>
            <a:rPr lang="en-US" sz="2000" dirty="0"/>
            <a:t>Viable</a:t>
          </a:r>
        </a:p>
      </dgm:t>
    </dgm:pt>
    <dgm:pt modelId="{958BC35D-CDAE-4CC0-AF6B-AD8F212492C8}" type="parTrans" cxnId="{E780875C-BA2A-40E9-9DB2-43D428C67EC2}">
      <dgm:prSet/>
      <dgm:spPr/>
      <dgm:t>
        <a:bodyPr/>
        <a:lstStyle/>
        <a:p>
          <a:endParaRPr lang="en-US"/>
        </a:p>
      </dgm:t>
    </dgm:pt>
    <dgm:pt modelId="{BFBEEC56-B570-4482-8B6E-7CF8D97C9B37}" type="sibTrans" cxnId="{E780875C-BA2A-40E9-9DB2-43D428C67EC2}">
      <dgm:prSet/>
      <dgm:spPr/>
      <dgm:t>
        <a:bodyPr/>
        <a:lstStyle/>
        <a:p>
          <a:endParaRPr lang="en-US"/>
        </a:p>
      </dgm:t>
    </dgm:pt>
    <dgm:pt modelId="{9BFAFED1-211F-4A00-9C2C-1F4C0FEC0F90}" type="pres">
      <dgm:prSet presAssocID="{DDCDF86B-55BE-4F48-94D8-12638F93F1C4}" presName="compositeShape" presStyleCnt="0">
        <dgm:presLayoutVars>
          <dgm:chMax val="7"/>
          <dgm:dir/>
          <dgm:resizeHandles val="exact"/>
        </dgm:presLayoutVars>
      </dgm:prSet>
      <dgm:spPr/>
    </dgm:pt>
    <dgm:pt modelId="{A495887C-9D87-46E7-9885-ECC2A5726AB4}" type="pres">
      <dgm:prSet presAssocID="{01A477E7-781A-4D7C-816F-C3F4EA33597F}" presName="circ1" presStyleLbl="vennNode1" presStyleIdx="0" presStyleCnt="2"/>
      <dgm:spPr/>
    </dgm:pt>
    <dgm:pt modelId="{E0C32A27-6914-4241-A4FC-1BA6222C8587}" type="pres">
      <dgm:prSet presAssocID="{01A477E7-781A-4D7C-816F-C3F4EA33597F}" presName="circ1Tx" presStyleLbl="revTx" presStyleIdx="0" presStyleCnt="0">
        <dgm:presLayoutVars>
          <dgm:chMax val="0"/>
          <dgm:chPref val="0"/>
          <dgm:bulletEnabled val="1"/>
        </dgm:presLayoutVars>
      </dgm:prSet>
      <dgm:spPr/>
    </dgm:pt>
    <dgm:pt modelId="{DFA0226F-E909-4B42-B340-DDF7CCCCC800}" type="pres">
      <dgm:prSet presAssocID="{D869D59E-D9F5-4478-ACE6-27FE7EA00041}" presName="circ2" presStyleLbl="vennNode1" presStyleIdx="1" presStyleCnt="2"/>
      <dgm:spPr/>
    </dgm:pt>
    <dgm:pt modelId="{F4924699-005A-4C16-881D-8E1018B25824}" type="pres">
      <dgm:prSet presAssocID="{D869D59E-D9F5-4478-ACE6-27FE7EA00041}" presName="circ2Tx" presStyleLbl="revTx" presStyleIdx="0" presStyleCnt="0">
        <dgm:presLayoutVars>
          <dgm:chMax val="0"/>
          <dgm:chPref val="0"/>
          <dgm:bulletEnabled val="1"/>
        </dgm:presLayoutVars>
      </dgm:prSet>
      <dgm:spPr/>
    </dgm:pt>
  </dgm:ptLst>
  <dgm:cxnLst>
    <dgm:cxn modelId="{4693D917-E643-46D4-8337-B755DAF27CB5}" type="presOf" srcId="{01A477E7-781A-4D7C-816F-C3F4EA33597F}" destId="{E0C32A27-6914-4241-A4FC-1BA6222C8587}" srcOrd="1" destOrd="0" presId="urn:microsoft.com/office/officeart/2005/8/layout/venn1"/>
    <dgm:cxn modelId="{E780875C-BA2A-40E9-9DB2-43D428C67EC2}" srcId="{DDCDF86B-55BE-4F48-94D8-12638F93F1C4}" destId="{D869D59E-D9F5-4478-ACE6-27FE7EA00041}" srcOrd="1" destOrd="0" parTransId="{958BC35D-CDAE-4CC0-AF6B-AD8F212492C8}" sibTransId="{BFBEEC56-B570-4482-8B6E-7CF8D97C9B37}"/>
    <dgm:cxn modelId="{12CA9A9B-6561-49BD-87B1-4C7B0EFE278A}" type="presOf" srcId="{DDCDF86B-55BE-4F48-94D8-12638F93F1C4}" destId="{9BFAFED1-211F-4A00-9C2C-1F4C0FEC0F90}" srcOrd="0" destOrd="0" presId="urn:microsoft.com/office/officeart/2005/8/layout/venn1"/>
    <dgm:cxn modelId="{02D9C8A7-E761-4703-BDF9-485E8311CACD}" srcId="{DDCDF86B-55BE-4F48-94D8-12638F93F1C4}" destId="{01A477E7-781A-4D7C-816F-C3F4EA33597F}" srcOrd="0" destOrd="0" parTransId="{30BEDCCB-6AA0-4F0D-ADDE-7A8B82DD0A69}" sibTransId="{3E497C65-FA8D-45A9-B2C5-2B69435B4DD9}"/>
    <dgm:cxn modelId="{999A99BF-C5A6-45CA-9BEE-26207AA8CAB5}" type="presOf" srcId="{D869D59E-D9F5-4478-ACE6-27FE7EA00041}" destId="{F4924699-005A-4C16-881D-8E1018B25824}" srcOrd="1" destOrd="0" presId="urn:microsoft.com/office/officeart/2005/8/layout/venn1"/>
    <dgm:cxn modelId="{5E8486C5-F5FC-42BF-8D8D-BBE8533DA3A8}" type="presOf" srcId="{01A477E7-781A-4D7C-816F-C3F4EA33597F}" destId="{A495887C-9D87-46E7-9885-ECC2A5726AB4}" srcOrd="0" destOrd="0" presId="urn:microsoft.com/office/officeart/2005/8/layout/venn1"/>
    <dgm:cxn modelId="{9E2BC2F6-A424-4CE2-9A15-E2A42620F050}" type="presOf" srcId="{D869D59E-D9F5-4478-ACE6-27FE7EA00041}" destId="{DFA0226F-E909-4B42-B340-DDF7CCCCC800}" srcOrd="0" destOrd="0" presId="urn:microsoft.com/office/officeart/2005/8/layout/venn1"/>
    <dgm:cxn modelId="{A578DAE6-7159-4F10-97A5-6444B03865D9}" type="presParOf" srcId="{9BFAFED1-211F-4A00-9C2C-1F4C0FEC0F90}" destId="{A495887C-9D87-46E7-9885-ECC2A5726AB4}" srcOrd="0" destOrd="0" presId="urn:microsoft.com/office/officeart/2005/8/layout/venn1"/>
    <dgm:cxn modelId="{7593CDD3-9419-4494-BB65-A45766562CC0}" type="presParOf" srcId="{9BFAFED1-211F-4A00-9C2C-1F4C0FEC0F90}" destId="{E0C32A27-6914-4241-A4FC-1BA6222C8587}" srcOrd="1" destOrd="0" presId="urn:microsoft.com/office/officeart/2005/8/layout/venn1"/>
    <dgm:cxn modelId="{8E082932-F603-4698-8E1B-6826573CA2B7}" type="presParOf" srcId="{9BFAFED1-211F-4A00-9C2C-1F4C0FEC0F90}" destId="{DFA0226F-E909-4B42-B340-DDF7CCCCC800}" srcOrd="2" destOrd="0" presId="urn:microsoft.com/office/officeart/2005/8/layout/venn1"/>
    <dgm:cxn modelId="{3E5480BD-459F-454A-B3ED-1AAE3AF35B66}" type="presParOf" srcId="{9BFAFED1-211F-4A00-9C2C-1F4C0FEC0F90}" destId="{F4924699-005A-4C16-881D-8E1018B2582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18B2D-8ECD-420A-9243-F811D27B6E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EC344EF-C0C9-4295-9E3E-81C94973D0CB}">
      <dgm:prSet phldrT="[Text]" custT="1"/>
      <dgm:spPr/>
      <dgm:t>
        <a:bodyPr/>
        <a:lstStyle/>
        <a:p>
          <a:r>
            <a:rPr lang="en-US" sz="2400" dirty="0"/>
            <a:t>Must Sell</a:t>
          </a:r>
        </a:p>
      </dgm:t>
    </dgm:pt>
    <dgm:pt modelId="{94765CB3-A0AC-401D-9598-BC2617FFD0E5}" type="parTrans" cxnId="{B5B38128-24AC-4EB3-AFF8-7AB480BA7BA7}">
      <dgm:prSet/>
      <dgm:spPr/>
      <dgm:t>
        <a:bodyPr/>
        <a:lstStyle/>
        <a:p>
          <a:endParaRPr lang="en-US"/>
        </a:p>
      </dgm:t>
    </dgm:pt>
    <dgm:pt modelId="{279CE885-6CD6-41FA-83F0-1948B1F67CE0}" type="sibTrans" cxnId="{B5B38128-24AC-4EB3-AFF8-7AB480BA7BA7}">
      <dgm:prSet/>
      <dgm:spPr/>
      <dgm:t>
        <a:bodyPr/>
        <a:lstStyle/>
        <a:p>
          <a:endParaRPr lang="en-US"/>
        </a:p>
      </dgm:t>
    </dgm:pt>
    <dgm:pt modelId="{C06ACAF2-142E-431F-B4B0-C306B9817324}">
      <dgm:prSet phldrT="[Text]"/>
      <dgm:spPr/>
      <dgm:t>
        <a:bodyPr/>
        <a:lstStyle/>
        <a:p>
          <a:r>
            <a:rPr lang="en-US" dirty="0"/>
            <a:t>MVP is not MVP until it sells</a:t>
          </a:r>
        </a:p>
      </dgm:t>
    </dgm:pt>
    <dgm:pt modelId="{477BD99E-A647-437D-952E-23C35490AED5}" type="parTrans" cxnId="{31216849-7CE3-4F83-8364-2A2B3318F1AC}">
      <dgm:prSet/>
      <dgm:spPr/>
      <dgm:t>
        <a:bodyPr/>
        <a:lstStyle/>
        <a:p>
          <a:endParaRPr lang="en-US"/>
        </a:p>
      </dgm:t>
    </dgm:pt>
    <dgm:pt modelId="{83CC4AB7-9319-4A0A-B3C2-A6A6E47BAA8D}" type="sibTrans" cxnId="{31216849-7CE3-4F83-8364-2A2B3318F1AC}">
      <dgm:prSet/>
      <dgm:spPr/>
      <dgm:t>
        <a:bodyPr/>
        <a:lstStyle/>
        <a:p>
          <a:endParaRPr lang="en-US"/>
        </a:p>
      </dgm:t>
    </dgm:pt>
    <dgm:pt modelId="{0861280F-DC08-4FBA-88A1-31B5BD111B23}">
      <dgm:prSet phldrT="[Text]"/>
      <dgm:spPr/>
      <dgm:t>
        <a:bodyPr/>
        <a:lstStyle/>
        <a:p>
          <a:r>
            <a:rPr lang="en-US" dirty="0"/>
            <a:t>It must carry </a:t>
          </a:r>
          <a:r>
            <a:rPr lang="en-US" b="1" dirty="0"/>
            <a:t>enough value </a:t>
          </a:r>
          <a:r>
            <a:rPr lang="en-US" dirty="0"/>
            <a:t>to the users</a:t>
          </a:r>
        </a:p>
      </dgm:t>
    </dgm:pt>
    <dgm:pt modelId="{89CD794A-1B48-4E06-91D7-7D74D7345CBF}" type="parTrans" cxnId="{3A0F2D02-9357-4189-AFEF-9A98FB637623}">
      <dgm:prSet/>
      <dgm:spPr/>
      <dgm:t>
        <a:bodyPr/>
        <a:lstStyle/>
        <a:p>
          <a:endParaRPr lang="en-US"/>
        </a:p>
      </dgm:t>
    </dgm:pt>
    <dgm:pt modelId="{5C109CB9-A59A-4A1C-B643-0F1357A7284A}" type="sibTrans" cxnId="{3A0F2D02-9357-4189-AFEF-9A98FB637623}">
      <dgm:prSet/>
      <dgm:spPr/>
      <dgm:t>
        <a:bodyPr/>
        <a:lstStyle/>
        <a:p>
          <a:endParaRPr lang="en-US"/>
        </a:p>
      </dgm:t>
    </dgm:pt>
    <dgm:pt modelId="{48FEB04C-56FA-46CC-AAE1-C755060AD233}">
      <dgm:prSet phldrT="[Text]" custT="1"/>
      <dgm:spPr/>
      <dgm:t>
        <a:bodyPr/>
        <a:lstStyle/>
        <a:p>
          <a:r>
            <a:rPr lang="en-US" sz="2400" dirty="0"/>
            <a:t>Build Core Features</a:t>
          </a:r>
        </a:p>
      </dgm:t>
    </dgm:pt>
    <dgm:pt modelId="{07041AC9-613C-4DD0-B8C1-8B5B7AF8E781}" type="parTrans" cxnId="{02348F53-1285-42F8-B69B-EAF492C2382A}">
      <dgm:prSet/>
      <dgm:spPr/>
      <dgm:t>
        <a:bodyPr/>
        <a:lstStyle/>
        <a:p>
          <a:endParaRPr lang="en-US"/>
        </a:p>
      </dgm:t>
    </dgm:pt>
    <dgm:pt modelId="{710566B2-41AA-4B04-9387-728D1CA2BF03}" type="sibTrans" cxnId="{02348F53-1285-42F8-B69B-EAF492C2382A}">
      <dgm:prSet/>
      <dgm:spPr/>
      <dgm:t>
        <a:bodyPr/>
        <a:lstStyle/>
        <a:p>
          <a:endParaRPr lang="en-US"/>
        </a:p>
      </dgm:t>
    </dgm:pt>
    <dgm:pt modelId="{25719FC2-D525-4725-B82A-13835F83C74A}">
      <dgm:prSet phldrT="[Text]"/>
      <dgm:spPr/>
      <dgm:t>
        <a:bodyPr/>
        <a:lstStyle/>
        <a:p>
          <a:r>
            <a:rPr lang="en-US" dirty="0"/>
            <a:t>Not a product with the minimum number of elements</a:t>
          </a:r>
        </a:p>
      </dgm:t>
    </dgm:pt>
    <dgm:pt modelId="{A2FD5DC0-69C1-496E-875C-BA24301C1032}" type="parTrans" cxnId="{78A73727-A049-4AEF-BF0D-EFD881A1A742}">
      <dgm:prSet/>
      <dgm:spPr/>
      <dgm:t>
        <a:bodyPr/>
        <a:lstStyle/>
        <a:p>
          <a:endParaRPr lang="en-US"/>
        </a:p>
      </dgm:t>
    </dgm:pt>
    <dgm:pt modelId="{A5BB854D-ADDD-4068-8B9F-80C1619D469F}" type="sibTrans" cxnId="{78A73727-A049-4AEF-BF0D-EFD881A1A742}">
      <dgm:prSet/>
      <dgm:spPr/>
      <dgm:t>
        <a:bodyPr/>
        <a:lstStyle/>
        <a:p>
          <a:endParaRPr lang="en-US"/>
        </a:p>
      </dgm:t>
    </dgm:pt>
    <dgm:pt modelId="{585F02E4-B6D6-45B1-A5C4-8E94586FC673}">
      <dgm:prSet phldrT="[Text]"/>
      <dgm:spPr/>
      <dgm:t>
        <a:bodyPr/>
        <a:lstStyle/>
        <a:p>
          <a:r>
            <a:rPr lang="en-US" dirty="0"/>
            <a:t>Has </a:t>
          </a:r>
          <a:r>
            <a:rPr lang="en-US" b="1" dirty="0"/>
            <a:t>core features </a:t>
          </a:r>
          <a:r>
            <a:rPr lang="en-US" dirty="0"/>
            <a:t>sufficient to implement an idea and retain </a:t>
          </a:r>
          <a:r>
            <a:rPr lang="en-US" b="1" dirty="0"/>
            <a:t>early adopters</a:t>
          </a:r>
        </a:p>
      </dgm:t>
    </dgm:pt>
    <dgm:pt modelId="{846A8335-953D-4553-B2BA-34F94236E9F8}" type="parTrans" cxnId="{E4AE6C07-F12E-4967-B237-050E61046AD2}">
      <dgm:prSet/>
      <dgm:spPr/>
      <dgm:t>
        <a:bodyPr/>
        <a:lstStyle/>
        <a:p>
          <a:endParaRPr lang="en-US"/>
        </a:p>
      </dgm:t>
    </dgm:pt>
    <dgm:pt modelId="{C76770BE-5846-4313-8933-F223EADF22DC}" type="sibTrans" cxnId="{E4AE6C07-F12E-4967-B237-050E61046AD2}">
      <dgm:prSet/>
      <dgm:spPr/>
      <dgm:t>
        <a:bodyPr/>
        <a:lstStyle/>
        <a:p>
          <a:endParaRPr lang="en-US"/>
        </a:p>
      </dgm:t>
    </dgm:pt>
    <dgm:pt modelId="{C5985C3B-84C6-494B-A3E0-93EB8EA69826}">
      <dgm:prSet phldrT="[Text]" custT="1"/>
      <dgm:spPr/>
      <dgm:t>
        <a:bodyPr/>
        <a:lstStyle/>
        <a:p>
          <a:r>
            <a:rPr lang="en-US" sz="2400" dirty="0"/>
            <a:t>Iterative Process</a:t>
          </a:r>
        </a:p>
      </dgm:t>
    </dgm:pt>
    <dgm:pt modelId="{6C70A569-3562-4F89-B02E-DA7A7F9CB680}" type="parTrans" cxnId="{8F142902-27C6-477D-A215-6F75C4DABCF7}">
      <dgm:prSet/>
      <dgm:spPr/>
      <dgm:t>
        <a:bodyPr/>
        <a:lstStyle/>
        <a:p>
          <a:endParaRPr lang="en-US"/>
        </a:p>
      </dgm:t>
    </dgm:pt>
    <dgm:pt modelId="{F1530585-D972-42C5-A932-7552323C7E9F}" type="sibTrans" cxnId="{8F142902-27C6-477D-A215-6F75C4DABCF7}">
      <dgm:prSet/>
      <dgm:spPr/>
      <dgm:t>
        <a:bodyPr/>
        <a:lstStyle/>
        <a:p>
          <a:endParaRPr lang="en-US"/>
        </a:p>
      </dgm:t>
    </dgm:pt>
    <dgm:pt modelId="{FDA05DC4-4F62-4F0F-887E-1E3DE78293F5}">
      <dgm:prSet phldrT="[Text]"/>
      <dgm:spPr/>
      <dgm:t>
        <a:bodyPr/>
        <a:lstStyle/>
        <a:p>
          <a:r>
            <a:rPr lang="en-US" dirty="0"/>
            <a:t>Based on the lean startup philosophy</a:t>
          </a:r>
        </a:p>
      </dgm:t>
    </dgm:pt>
    <dgm:pt modelId="{B9C21BEF-FF21-4AC1-8239-7F0A293B48DD}" type="parTrans" cxnId="{1DB18190-312D-413F-B6CC-20CB3CC99DCE}">
      <dgm:prSet/>
      <dgm:spPr/>
      <dgm:t>
        <a:bodyPr/>
        <a:lstStyle/>
        <a:p>
          <a:endParaRPr lang="en-US"/>
        </a:p>
      </dgm:t>
    </dgm:pt>
    <dgm:pt modelId="{2094BF07-BC93-4096-8957-995F3E01CB5D}" type="sibTrans" cxnId="{1DB18190-312D-413F-B6CC-20CB3CC99DCE}">
      <dgm:prSet/>
      <dgm:spPr/>
      <dgm:t>
        <a:bodyPr/>
        <a:lstStyle/>
        <a:p>
          <a:endParaRPr lang="en-US"/>
        </a:p>
      </dgm:t>
    </dgm:pt>
    <dgm:pt modelId="{8C9D0440-32CA-47C4-986A-3CCC78BC1BE9}">
      <dgm:prSet phldrT="[Text]"/>
      <dgm:spPr/>
      <dgm:t>
        <a:bodyPr/>
        <a:lstStyle/>
        <a:p>
          <a:r>
            <a:rPr lang="en-US" dirty="0"/>
            <a:t>Iterative process of the </a:t>
          </a:r>
          <a:r>
            <a:rPr lang="en-US" b="1" dirty="0"/>
            <a:t>building-&gt; measuring-&gt; learning </a:t>
          </a:r>
          <a:r>
            <a:rPr lang="en-US" dirty="0"/>
            <a:t>loop until the product meets the market need completely</a:t>
          </a:r>
        </a:p>
      </dgm:t>
    </dgm:pt>
    <dgm:pt modelId="{FE1F36A8-C6FB-451D-BDC3-49B32439B0C6}" type="parTrans" cxnId="{272BD8FE-AEC2-43A2-BC38-0EF8864A8678}">
      <dgm:prSet/>
      <dgm:spPr/>
      <dgm:t>
        <a:bodyPr/>
        <a:lstStyle/>
        <a:p>
          <a:endParaRPr lang="en-US"/>
        </a:p>
      </dgm:t>
    </dgm:pt>
    <dgm:pt modelId="{DCBFD3BB-2AFF-461D-8365-EA61EFE48FB0}" type="sibTrans" cxnId="{272BD8FE-AEC2-43A2-BC38-0EF8864A8678}">
      <dgm:prSet/>
      <dgm:spPr/>
      <dgm:t>
        <a:bodyPr/>
        <a:lstStyle/>
        <a:p>
          <a:endParaRPr lang="en-US"/>
        </a:p>
      </dgm:t>
    </dgm:pt>
    <dgm:pt modelId="{D3B2AC5A-119C-41F4-9107-5459BF6FEF9B}">
      <dgm:prSet phldrT="[Text]" custT="1"/>
      <dgm:spPr/>
      <dgm:t>
        <a:bodyPr/>
        <a:lstStyle/>
        <a:p>
          <a:r>
            <a:rPr lang="en-US" sz="2400" dirty="0"/>
            <a:t>Avoids huge development efforts</a:t>
          </a:r>
        </a:p>
      </dgm:t>
    </dgm:pt>
    <dgm:pt modelId="{10D47D73-ABB8-40F7-99FE-470B360321A5}" type="parTrans" cxnId="{D4B2B359-A915-4259-8DFC-829D7DD3706D}">
      <dgm:prSet/>
      <dgm:spPr/>
      <dgm:t>
        <a:bodyPr/>
        <a:lstStyle/>
        <a:p>
          <a:endParaRPr lang="en-US"/>
        </a:p>
      </dgm:t>
    </dgm:pt>
    <dgm:pt modelId="{CE048C6F-26CC-414E-AEDE-3345B4B8CCF7}" type="sibTrans" cxnId="{D4B2B359-A915-4259-8DFC-829D7DD3706D}">
      <dgm:prSet/>
      <dgm:spPr/>
      <dgm:t>
        <a:bodyPr/>
        <a:lstStyle/>
        <a:p>
          <a:endParaRPr lang="en-US"/>
        </a:p>
      </dgm:t>
    </dgm:pt>
    <dgm:pt modelId="{0ADACD78-9803-4103-A91C-9426A8E236E7}">
      <dgm:prSet phldrT="[Text]"/>
      <dgm:spPr/>
      <dgm:t>
        <a:bodyPr/>
        <a:lstStyle/>
        <a:p>
          <a:r>
            <a:rPr lang="en-US" dirty="0"/>
            <a:t>Aims to avoid building unconsumable, unnecessary products</a:t>
          </a:r>
        </a:p>
      </dgm:t>
    </dgm:pt>
    <dgm:pt modelId="{503CE791-0D4A-400E-8E98-901AD3ED16E8}" type="parTrans" cxnId="{B4F30105-ABC2-45E4-B83F-1308265DF9C2}">
      <dgm:prSet/>
      <dgm:spPr/>
      <dgm:t>
        <a:bodyPr/>
        <a:lstStyle/>
        <a:p>
          <a:endParaRPr lang="en-US"/>
        </a:p>
      </dgm:t>
    </dgm:pt>
    <dgm:pt modelId="{4FBBDFED-6C11-4A4D-87D3-88494C25AE24}" type="sibTrans" cxnId="{B4F30105-ABC2-45E4-B83F-1308265DF9C2}">
      <dgm:prSet/>
      <dgm:spPr/>
      <dgm:t>
        <a:bodyPr/>
        <a:lstStyle/>
        <a:p>
          <a:endParaRPr lang="en-US"/>
        </a:p>
      </dgm:t>
    </dgm:pt>
    <dgm:pt modelId="{BF90EC43-8347-4212-BC14-D5DFB231A368}">
      <dgm:prSet/>
      <dgm:spPr/>
      <dgm:t>
        <a:bodyPr/>
        <a:lstStyle/>
        <a:p>
          <a:r>
            <a:rPr lang="en-US" b="1" dirty="0"/>
            <a:t>Gain insight </a:t>
          </a:r>
          <a:r>
            <a:rPr lang="en-US" dirty="0"/>
            <a:t>about the market first</a:t>
          </a:r>
        </a:p>
      </dgm:t>
    </dgm:pt>
    <dgm:pt modelId="{A9445A18-B8DE-47EE-BB72-277FA8A69BD9}" type="parTrans" cxnId="{7C0B0632-75AF-47B6-AFD2-44C2C88E29C6}">
      <dgm:prSet/>
      <dgm:spPr/>
      <dgm:t>
        <a:bodyPr/>
        <a:lstStyle/>
        <a:p>
          <a:endParaRPr lang="en-US"/>
        </a:p>
      </dgm:t>
    </dgm:pt>
    <dgm:pt modelId="{156F8C66-DA16-45EE-9D2D-F5C4A98A9716}" type="sibTrans" cxnId="{7C0B0632-75AF-47B6-AFD2-44C2C88E29C6}">
      <dgm:prSet/>
      <dgm:spPr/>
      <dgm:t>
        <a:bodyPr/>
        <a:lstStyle/>
        <a:p>
          <a:endParaRPr lang="en-US"/>
        </a:p>
      </dgm:t>
    </dgm:pt>
    <dgm:pt modelId="{EC6815D2-F8AD-427F-AA9F-C5EDC9E84CB0}">
      <dgm:prSet/>
      <dgm:spPr/>
      <dgm:t>
        <a:bodyPr/>
        <a:lstStyle/>
        <a:p>
          <a:endParaRPr lang="en-US" dirty="0"/>
        </a:p>
      </dgm:t>
    </dgm:pt>
    <dgm:pt modelId="{C7D6B8F9-C5C2-4254-B721-4846109F7D8E}" type="parTrans" cxnId="{026C4A93-7988-4627-A893-912FEDDC8DBE}">
      <dgm:prSet/>
      <dgm:spPr/>
      <dgm:t>
        <a:bodyPr/>
        <a:lstStyle/>
        <a:p>
          <a:endParaRPr lang="en-US"/>
        </a:p>
      </dgm:t>
    </dgm:pt>
    <dgm:pt modelId="{0789F6A3-CEC9-4D72-B6F8-209B4611D243}" type="sibTrans" cxnId="{026C4A93-7988-4627-A893-912FEDDC8DBE}">
      <dgm:prSet/>
      <dgm:spPr/>
      <dgm:t>
        <a:bodyPr/>
        <a:lstStyle/>
        <a:p>
          <a:endParaRPr lang="en-US"/>
        </a:p>
      </dgm:t>
    </dgm:pt>
    <dgm:pt modelId="{9ECF3F95-8AF2-4B1E-AAA3-3BD8E47A403B}" type="pres">
      <dgm:prSet presAssocID="{6A618B2D-8ECD-420A-9243-F811D27B6EF9}" presName="Name0" presStyleCnt="0">
        <dgm:presLayoutVars>
          <dgm:dir/>
          <dgm:animLvl val="lvl"/>
          <dgm:resizeHandles val="exact"/>
        </dgm:presLayoutVars>
      </dgm:prSet>
      <dgm:spPr/>
    </dgm:pt>
    <dgm:pt modelId="{F9BBBF64-290C-4762-83BD-91B6FCA11EB3}" type="pres">
      <dgm:prSet presAssocID="{9EC344EF-C0C9-4295-9E3E-81C94973D0CB}" presName="linNode" presStyleCnt="0"/>
      <dgm:spPr/>
    </dgm:pt>
    <dgm:pt modelId="{9DA77177-E0E3-4E32-AA4F-C7D821876CD3}" type="pres">
      <dgm:prSet presAssocID="{9EC344EF-C0C9-4295-9E3E-81C94973D0CB}" presName="parentText" presStyleLbl="node1" presStyleIdx="0" presStyleCnt="4">
        <dgm:presLayoutVars>
          <dgm:chMax val="1"/>
          <dgm:bulletEnabled val="1"/>
        </dgm:presLayoutVars>
      </dgm:prSet>
      <dgm:spPr/>
    </dgm:pt>
    <dgm:pt modelId="{82247008-068E-4A92-989C-1F92B99857CC}" type="pres">
      <dgm:prSet presAssocID="{9EC344EF-C0C9-4295-9E3E-81C94973D0CB}" presName="descendantText" presStyleLbl="alignAccFollowNode1" presStyleIdx="0" presStyleCnt="4">
        <dgm:presLayoutVars>
          <dgm:bulletEnabled val="1"/>
        </dgm:presLayoutVars>
      </dgm:prSet>
      <dgm:spPr/>
    </dgm:pt>
    <dgm:pt modelId="{EE60A1DB-7365-4269-A8B7-DB1958E51C62}" type="pres">
      <dgm:prSet presAssocID="{279CE885-6CD6-41FA-83F0-1948B1F67CE0}" presName="sp" presStyleCnt="0"/>
      <dgm:spPr/>
    </dgm:pt>
    <dgm:pt modelId="{F48A02B1-E7F6-4528-AC45-6943C9894759}" type="pres">
      <dgm:prSet presAssocID="{48FEB04C-56FA-46CC-AAE1-C755060AD233}" presName="linNode" presStyleCnt="0"/>
      <dgm:spPr/>
    </dgm:pt>
    <dgm:pt modelId="{D8A9F493-A8A9-4E55-A3A8-F5B0B2124CC4}" type="pres">
      <dgm:prSet presAssocID="{48FEB04C-56FA-46CC-AAE1-C755060AD233}" presName="parentText" presStyleLbl="node1" presStyleIdx="1" presStyleCnt="4">
        <dgm:presLayoutVars>
          <dgm:chMax val="1"/>
          <dgm:bulletEnabled val="1"/>
        </dgm:presLayoutVars>
      </dgm:prSet>
      <dgm:spPr/>
    </dgm:pt>
    <dgm:pt modelId="{CB7F31FB-C3FE-4190-BC1E-2C85249B3659}" type="pres">
      <dgm:prSet presAssocID="{48FEB04C-56FA-46CC-AAE1-C755060AD233}" presName="descendantText" presStyleLbl="alignAccFollowNode1" presStyleIdx="1" presStyleCnt="4">
        <dgm:presLayoutVars>
          <dgm:bulletEnabled val="1"/>
        </dgm:presLayoutVars>
      </dgm:prSet>
      <dgm:spPr/>
    </dgm:pt>
    <dgm:pt modelId="{502C2778-8762-4640-88A6-A4B5EB3FE32A}" type="pres">
      <dgm:prSet presAssocID="{710566B2-41AA-4B04-9387-728D1CA2BF03}" presName="sp" presStyleCnt="0"/>
      <dgm:spPr/>
    </dgm:pt>
    <dgm:pt modelId="{8651384F-3E8A-4A2A-9747-F71ABF186351}" type="pres">
      <dgm:prSet presAssocID="{C5985C3B-84C6-494B-A3E0-93EB8EA69826}" presName="linNode" presStyleCnt="0"/>
      <dgm:spPr/>
    </dgm:pt>
    <dgm:pt modelId="{9B26408F-7DE9-4617-A4F7-6116A54EA5A8}" type="pres">
      <dgm:prSet presAssocID="{C5985C3B-84C6-494B-A3E0-93EB8EA69826}" presName="parentText" presStyleLbl="node1" presStyleIdx="2" presStyleCnt="4">
        <dgm:presLayoutVars>
          <dgm:chMax val="1"/>
          <dgm:bulletEnabled val="1"/>
        </dgm:presLayoutVars>
      </dgm:prSet>
      <dgm:spPr/>
    </dgm:pt>
    <dgm:pt modelId="{1D665D3F-D779-4E72-907E-21BC357865DD}" type="pres">
      <dgm:prSet presAssocID="{C5985C3B-84C6-494B-A3E0-93EB8EA69826}" presName="descendantText" presStyleLbl="alignAccFollowNode1" presStyleIdx="2" presStyleCnt="4">
        <dgm:presLayoutVars>
          <dgm:bulletEnabled val="1"/>
        </dgm:presLayoutVars>
      </dgm:prSet>
      <dgm:spPr/>
    </dgm:pt>
    <dgm:pt modelId="{48F0890E-C63D-4E43-85C2-FD4CA27E3008}" type="pres">
      <dgm:prSet presAssocID="{F1530585-D972-42C5-A932-7552323C7E9F}" presName="sp" presStyleCnt="0"/>
      <dgm:spPr/>
    </dgm:pt>
    <dgm:pt modelId="{9A96E842-8165-4367-9C12-36E0B12365AC}" type="pres">
      <dgm:prSet presAssocID="{D3B2AC5A-119C-41F4-9107-5459BF6FEF9B}" presName="linNode" presStyleCnt="0"/>
      <dgm:spPr/>
    </dgm:pt>
    <dgm:pt modelId="{6109034B-E2E9-4F30-B154-A1F0A9FA02D9}" type="pres">
      <dgm:prSet presAssocID="{D3B2AC5A-119C-41F4-9107-5459BF6FEF9B}" presName="parentText" presStyleLbl="node1" presStyleIdx="3" presStyleCnt="4">
        <dgm:presLayoutVars>
          <dgm:chMax val="1"/>
          <dgm:bulletEnabled val="1"/>
        </dgm:presLayoutVars>
      </dgm:prSet>
      <dgm:spPr/>
    </dgm:pt>
    <dgm:pt modelId="{8A13482A-2E38-45F4-9C11-687872057826}" type="pres">
      <dgm:prSet presAssocID="{D3B2AC5A-119C-41F4-9107-5459BF6FEF9B}" presName="descendantText" presStyleLbl="alignAccFollowNode1" presStyleIdx="3" presStyleCnt="4">
        <dgm:presLayoutVars>
          <dgm:bulletEnabled val="1"/>
        </dgm:presLayoutVars>
      </dgm:prSet>
      <dgm:spPr/>
    </dgm:pt>
  </dgm:ptLst>
  <dgm:cxnLst>
    <dgm:cxn modelId="{8F142902-27C6-477D-A215-6F75C4DABCF7}" srcId="{6A618B2D-8ECD-420A-9243-F811D27B6EF9}" destId="{C5985C3B-84C6-494B-A3E0-93EB8EA69826}" srcOrd="2" destOrd="0" parTransId="{6C70A569-3562-4F89-B02E-DA7A7F9CB680}" sibTransId="{F1530585-D972-42C5-A932-7552323C7E9F}"/>
    <dgm:cxn modelId="{3A0F2D02-9357-4189-AFEF-9A98FB637623}" srcId="{9EC344EF-C0C9-4295-9E3E-81C94973D0CB}" destId="{0861280F-DC08-4FBA-88A1-31B5BD111B23}" srcOrd="1" destOrd="0" parTransId="{89CD794A-1B48-4E06-91D7-7D74D7345CBF}" sibTransId="{5C109CB9-A59A-4A1C-B643-0F1357A7284A}"/>
    <dgm:cxn modelId="{B4F30105-ABC2-45E4-B83F-1308265DF9C2}" srcId="{D3B2AC5A-119C-41F4-9107-5459BF6FEF9B}" destId="{0ADACD78-9803-4103-A91C-9426A8E236E7}" srcOrd="0" destOrd="0" parTransId="{503CE791-0D4A-400E-8E98-901AD3ED16E8}" sibTransId="{4FBBDFED-6C11-4A4D-87D3-88494C25AE24}"/>
    <dgm:cxn modelId="{E4AE6C07-F12E-4967-B237-050E61046AD2}" srcId="{48FEB04C-56FA-46CC-AAE1-C755060AD233}" destId="{585F02E4-B6D6-45B1-A5C4-8E94586FC673}" srcOrd="1" destOrd="0" parTransId="{846A8335-953D-4553-B2BA-34F94236E9F8}" sibTransId="{C76770BE-5846-4313-8933-F223EADF22DC}"/>
    <dgm:cxn modelId="{00B0A30F-A08A-4DE7-AE6F-D45E6315048F}" type="presOf" srcId="{6A618B2D-8ECD-420A-9243-F811D27B6EF9}" destId="{9ECF3F95-8AF2-4B1E-AAA3-3BD8E47A403B}" srcOrd="0" destOrd="0" presId="urn:microsoft.com/office/officeart/2005/8/layout/vList5"/>
    <dgm:cxn modelId="{42D6DE12-F2B9-4A0D-AF60-FB71C21278DE}" type="presOf" srcId="{0861280F-DC08-4FBA-88A1-31B5BD111B23}" destId="{82247008-068E-4A92-989C-1F92B99857CC}" srcOrd="0" destOrd="1" presId="urn:microsoft.com/office/officeart/2005/8/layout/vList5"/>
    <dgm:cxn modelId="{BF800C17-B750-4AFF-AFF6-9097AB40353E}" type="presOf" srcId="{9EC344EF-C0C9-4295-9E3E-81C94973D0CB}" destId="{9DA77177-E0E3-4E32-AA4F-C7D821876CD3}" srcOrd="0" destOrd="0" presId="urn:microsoft.com/office/officeart/2005/8/layout/vList5"/>
    <dgm:cxn modelId="{78A73727-A049-4AEF-BF0D-EFD881A1A742}" srcId="{48FEB04C-56FA-46CC-AAE1-C755060AD233}" destId="{25719FC2-D525-4725-B82A-13835F83C74A}" srcOrd="0" destOrd="0" parTransId="{A2FD5DC0-69C1-496E-875C-BA24301C1032}" sibTransId="{A5BB854D-ADDD-4068-8B9F-80C1619D469F}"/>
    <dgm:cxn modelId="{B5B38128-24AC-4EB3-AFF8-7AB480BA7BA7}" srcId="{6A618B2D-8ECD-420A-9243-F811D27B6EF9}" destId="{9EC344EF-C0C9-4295-9E3E-81C94973D0CB}" srcOrd="0" destOrd="0" parTransId="{94765CB3-A0AC-401D-9598-BC2617FFD0E5}" sibTransId="{279CE885-6CD6-41FA-83F0-1948B1F67CE0}"/>
    <dgm:cxn modelId="{FB520429-2DB8-4235-9E8A-129B2EFF5747}" type="presOf" srcId="{C5985C3B-84C6-494B-A3E0-93EB8EA69826}" destId="{9B26408F-7DE9-4617-A4F7-6116A54EA5A8}" srcOrd="0" destOrd="0" presId="urn:microsoft.com/office/officeart/2005/8/layout/vList5"/>
    <dgm:cxn modelId="{7C0B0632-75AF-47B6-AFD2-44C2C88E29C6}" srcId="{D3B2AC5A-119C-41F4-9107-5459BF6FEF9B}" destId="{BF90EC43-8347-4212-BC14-D5DFB231A368}" srcOrd="1" destOrd="0" parTransId="{A9445A18-B8DE-47EE-BB72-277FA8A69BD9}" sibTransId="{156F8C66-DA16-45EE-9D2D-F5C4A98A9716}"/>
    <dgm:cxn modelId="{FB5CD942-3419-4A77-A7AA-F7D92A8A5A9C}" type="presOf" srcId="{48FEB04C-56FA-46CC-AAE1-C755060AD233}" destId="{D8A9F493-A8A9-4E55-A3A8-F5B0B2124CC4}" srcOrd="0" destOrd="0" presId="urn:microsoft.com/office/officeart/2005/8/layout/vList5"/>
    <dgm:cxn modelId="{31216849-7CE3-4F83-8364-2A2B3318F1AC}" srcId="{9EC344EF-C0C9-4295-9E3E-81C94973D0CB}" destId="{C06ACAF2-142E-431F-B4B0-C306B9817324}" srcOrd="0" destOrd="0" parTransId="{477BD99E-A647-437D-952E-23C35490AED5}" sibTransId="{83CC4AB7-9319-4A0A-B3C2-A6A6E47BAA8D}"/>
    <dgm:cxn modelId="{95DAA56F-A177-4BDC-AB60-8BFEFF527493}" type="presOf" srcId="{FDA05DC4-4F62-4F0F-887E-1E3DE78293F5}" destId="{1D665D3F-D779-4E72-907E-21BC357865DD}" srcOrd="0" destOrd="0" presId="urn:microsoft.com/office/officeart/2005/8/layout/vList5"/>
    <dgm:cxn modelId="{3248F14F-E8FA-4976-9A6C-EE68054883B0}" type="presOf" srcId="{BF90EC43-8347-4212-BC14-D5DFB231A368}" destId="{8A13482A-2E38-45F4-9C11-687872057826}" srcOrd="0" destOrd="1" presId="urn:microsoft.com/office/officeart/2005/8/layout/vList5"/>
    <dgm:cxn modelId="{02348F53-1285-42F8-B69B-EAF492C2382A}" srcId="{6A618B2D-8ECD-420A-9243-F811D27B6EF9}" destId="{48FEB04C-56FA-46CC-AAE1-C755060AD233}" srcOrd="1" destOrd="0" parTransId="{07041AC9-613C-4DD0-B8C1-8B5B7AF8E781}" sibTransId="{710566B2-41AA-4B04-9387-728D1CA2BF03}"/>
    <dgm:cxn modelId="{D4B2B359-A915-4259-8DFC-829D7DD3706D}" srcId="{6A618B2D-8ECD-420A-9243-F811D27B6EF9}" destId="{D3B2AC5A-119C-41F4-9107-5459BF6FEF9B}" srcOrd="3" destOrd="0" parTransId="{10D47D73-ABB8-40F7-99FE-470B360321A5}" sibTransId="{CE048C6F-26CC-414E-AEDE-3345B4B8CCF7}"/>
    <dgm:cxn modelId="{1DB18190-312D-413F-B6CC-20CB3CC99DCE}" srcId="{C5985C3B-84C6-494B-A3E0-93EB8EA69826}" destId="{FDA05DC4-4F62-4F0F-887E-1E3DE78293F5}" srcOrd="0" destOrd="0" parTransId="{B9C21BEF-FF21-4AC1-8239-7F0A293B48DD}" sibTransId="{2094BF07-BC93-4096-8957-995F3E01CB5D}"/>
    <dgm:cxn modelId="{026C4A93-7988-4627-A893-912FEDDC8DBE}" srcId="{D3B2AC5A-119C-41F4-9107-5459BF6FEF9B}" destId="{EC6815D2-F8AD-427F-AA9F-C5EDC9E84CB0}" srcOrd="2" destOrd="0" parTransId="{C7D6B8F9-C5C2-4254-B721-4846109F7D8E}" sibTransId="{0789F6A3-CEC9-4D72-B6F8-209B4611D243}"/>
    <dgm:cxn modelId="{B150579F-5CD5-42E2-9B83-846972E4319A}" type="presOf" srcId="{25719FC2-D525-4725-B82A-13835F83C74A}" destId="{CB7F31FB-C3FE-4190-BC1E-2C85249B3659}" srcOrd="0" destOrd="0" presId="urn:microsoft.com/office/officeart/2005/8/layout/vList5"/>
    <dgm:cxn modelId="{ACAECAAB-6B98-4DA8-A8A9-039DE2912C63}" type="presOf" srcId="{585F02E4-B6D6-45B1-A5C4-8E94586FC673}" destId="{CB7F31FB-C3FE-4190-BC1E-2C85249B3659}" srcOrd="0" destOrd="1" presId="urn:microsoft.com/office/officeart/2005/8/layout/vList5"/>
    <dgm:cxn modelId="{6783E7B0-8C76-4283-88BB-05EC91449C84}" type="presOf" srcId="{8C9D0440-32CA-47C4-986A-3CCC78BC1BE9}" destId="{1D665D3F-D779-4E72-907E-21BC357865DD}" srcOrd="0" destOrd="1" presId="urn:microsoft.com/office/officeart/2005/8/layout/vList5"/>
    <dgm:cxn modelId="{258426B7-3601-4627-AAE6-15295B221DFD}" type="presOf" srcId="{EC6815D2-F8AD-427F-AA9F-C5EDC9E84CB0}" destId="{8A13482A-2E38-45F4-9C11-687872057826}" srcOrd="0" destOrd="2" presId="urn:microsoft.com/office/officeart/2005/8/layout/vList5"/>
    <dgm:cxn modelId="{31E3F2BD-512B-4FB1-9D16-1A6E67E2C4A2}" type="presOf" srcId="{0ADACD78-9803-4103-A91C-9426A8E236E7}" destId="{8A13482A-2E38-45F4-9C11-687872057826}" srcOrd="0" destOrd="0" presId="urn:microsoft.com/office/officeart/2005/8/layout/vList5"/>
    <dgm:cxn modelId="{31B253C8-D0FB-4F2A-9C00-2C67E0775DD3}" type="presOf" srcId="{C06ACAF2-142E-431F-B4B0-C306B9817324}" destId="{82247008-068E-4A92-989C-1F92B99857CC}" srcOrd="0" destOrd="0" presId="urn:microsoft.com/office/officeart/2005/8/layout/vList5"/>
    <dgm:cxn modelId="{1849B0F3-265B-4D1A-8C06-6E563E9BDCB8}" type="presOf" srcId="{D3B2AC5A-119C-41F4-9107-5459BF6FEF9B}" destId="{6109034B-E2E9-4F30-B154-A1F0A9FA02D9}" srcOrd="0" destOrd="0" presId="urn:microsoft.com/office/officeart/2005/8/layout/vList5"/>
    <dgm:cxn modelId="{272BD8FE-AEC2-43A2-BC38-0EF8864A8678}" srcId="{C5985C3B-84C6-494B-A3E0-93EB8EA69826}" destId="{8C9D0440-32CA-47C4-986A-3CCC78BC1BE9}" srcOrd="1" destOrd="0" parTransId="{FE1F36A8-C6FB-451D-BDC3-49B32439B0C6}" sibTransId="{DCBFD3BB-2AFF-461D-8365-EA61EFE48FB0}"/>
    <dgm:cxn modelId="{568CCAAE-C3C7-41B9-B963-88E27CBD579D}" type="presParOf" srcId="{9ECF3F95-8AF2-4B1E-AAA3-3BD8E47A403B}" destId="{F9BBBF64-290C-4762-83BD-91B6FCA11EB3}" srcOrd="0" destOrd="0" presId="urn:microsoft.com/office/officeart/2005/8/layout/vList5"/>
    <dgm:cxn modelId="{2D97DDF5-0D89-4A0F-A2E7-6212A2B4C13C}" type="presParOf" srcId="{F9BBBF64-290C-4762-83BD-91B6FCA11EB3}" destId="{9DA77177-E0E3-4E32-AA4F-C7D821876CD3}" srcOrd="0" destOrd="0" presId="urn:microsoft.com/office/officeart/2005/8/layout/vList5"/>
    <dgm:cxn modelId="{3CBF041A-AF9C-4913-9DAD-FA9920A40E9A}" type="presParOf" srcId="{F9BBBF64-290C-4762-83BD-91B6FCA11EB3}" destId="{82247008-068E-4A92-989C-1F92B99857CC}" srcOrd="1" destOrd="0" presId="urn:microsoft.com/office/officeart/2005/8/layout/vList5"/>
    <dgm:cxn modelId="{709E4EAC-C68F-40B3-A565-76606DD828CA}" type="presParOf" srcId="{9ECF3F95-8AF2-4B1E-AAA3-3BD8E47A403B}" destId="{EE60A1DB-7365-4269-A8B7-DB1958E51C62}" srcOrd="1" destOrd="0" presId="urn:microsoft.com/office/officeart/2005/8/layout/vList5"/>
    <dgm:cxn modelId="{B259665B-C3FA-4CAF-AB46-B6466A098240}" type="presParOf" srcId="{9ECF3F95-8AF2-4B1E-AAA3-3BD8E47A403B}" destId="{F48A02B1-E7F6-4528-AC45-6943C9894759}" srcOrd="2" destOrd="0" presId="urn:microsoft.com/office/officeart/2005/8/layout/vList5"/>
    <dgm:cxn modelId="{40EC7999-6ACF-4A0B-A75A-0DD3ACB61477}" type="presParOf" srcId="{F48A02B1-E7F6-4528-AC45-6943C9894759}" destId="{D8A9F493-A8A9-4E55-A3A8-F5B0B2124CC4}" srcOrd="0" destOrd="0" presId="urn:microsoft.com/office/officeart/2005/8/layout/vList5"/>
    <dgm:cxn modelId="{D94E76FF-A6D4-40C4-AF34-126DF719EBE6}" type="presParOf" srcId="{F48A02B1-E7F6-4528-AC45-6943C9894759}" destId="{CB7F31FB-C3FE-4190-BC1E-2C85249B3659}" srcOrd="1" destOrd="0" presId="urn:microsoft.com/office/officeart/2005/8/layout/vList5"/>
    <dgm:cxn modelId="{3F71D53C-AE7C-4433-A391-5AC576C6DF28}" type="presParOf" srcId="{9ECF3F95-8AF2-4B1E-AAA3-3BD8E47A403B}" destId="{502C2778-8762-4640-88A6-A4B5EB3FE32A}" srcOrd="3" destOrd="0" presId="urn:microsoft.com/office/officeart/2005/8/layout/vList5"/>
    <dgm:cxn modelId="{55AD2F8E-FFE8-4161-8E71-57D249A29155}" type="presParOf" srcId="{9ECF3F95-8AF2-4B1E-AAA3-3BD8E47A403B}" destId="{8651384F-3E8A-4A2A-9747-F71ABF186351}" srcOrd="4" destOrd="0" presId="urn:microsoft.com/office/officeart/2005/8/layout/vList5"/>
    <dgm:cxn modelId="{34593FDB-29C9-4931-8F40-37325E9C717F}" type="presParOf" srcId="{8651384F-3E8A-4A2A-9747-F71ABF186351}" destId="{9B26408F-7DE9-4617-A4F7-6116A54EA5A8}" srcOrd="0" destOrd="0" presId="urn:microsoft.com/office/officeart/2005/8/layout/vList5"/>
    <dgm:cxn modelId="{F693E6CC-AC74-41B5-AAE6-6E800C50CB72}" type="presParOf" srcId="{8651384F-3E8A-4A2A-9747-F71ABF186351}" destId="{1D665D3F-D779-4E72-907E-21BC357865DD}" srcOrd="1" destOrd="0" presId="urn:microsoft.com/office/officeart/2005/8/layout/vList5"/>
    <dgm:cxn modelId="{E1C4DA05-4772-4B1B-BBDB-7E9664C4E8BD}" type="presParOf" srcId="{9ECF3F95-8AF2-4B1E-AAA3-3BD8E47A403B}" destId="{48F0890E-C63D-4E43-85C2-FD4CA27E3008}" srcOrd="5" destOrd="0" presId="urn:microsoft.com/office/officeart/2005/8/layout/vList5"/>
    <dgm:cxn modelId="{09353678-A634-4B83-B22B-95C481835B93}" type="presParOf" srcId="{9ECF3F95-8AF2-4B1E-AAA3-3BD8E47A403B}" destId="{9A96E842-8165-4367-9C12-36E0B12365AC}" srcOrd="6" destOrd="0" presId="urn:microsoft.com/office/officeart/2005/8/layout/vList5"/>
    <dgm:cxn modelId="{F4645890-DE76-4A6A-AC2E-D959EB0829FD}" type="presParOf" srcId="{9A96E842-8165-4367-9C12-36E0B12365AC}" destId="{6109034B-E2E9-4F30-B154-A1F0A9FA02D9}" srcOrd="0" destOrd="0" presId="urn:microsoft.com/office/officeart/2005/8/layout/vList5"/>
    <dgm:cxn modelId="{1FA944DC-2017-42E7-BC02-B085CCC98D3E}" type="presParOf" srcId="{9A96E842-8165-4367-9C12-36E0B12365AC}" destId="{8A13482A-2E38-45F4-9C11-6878720578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CDAB3-1733-41EF-A66D-F9B4545CE08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3438C50-4389-4808-A40D-CFD1F9903EF5}">
      <dgm:prSet phldrT="[Text]"/>
      <dgm:spPr/>
      <dgm:t>
        <a:bodyPr/>
        <a:lstStyle/>
        <a:p>
          <a:r>
            <a:rPr lang="en-US" dirty="0"/>
            <a:t>Market study</a:t>
          </a:r>
        </a:p>
      </dgm:t>
    </dgm:pt>
    <dgm:pt modelId="{4CF33CE5-D039-4BE3-A937-0323DDB8C5D1}" type="parTrans" cxnId="{67337D85-C5F1-474B-BF58-4F88EC507C5F}">
      <dgm:prSet/>
      <dgm:spPr/>
      <dgm:t>
        <a:bodyPr/>
        <a:lstStyle/>
        <a:p>
          <a:endParaRPr lang="en-US"/>
        </a:p>
      </dgm:t>
    </dgm:pt>
    <dgm:pt modelId="{883A1D2E-0328-480E-A431-5635A948F615}" type="sibTrans" cxnId="{67337D85-C5F1-474B-BF58-4F88EC507C5F}">
      <dgm:prSet/>
      <dgm:spPr/>
      <dgm:t>
        <a:bodyPr/>
        <a:lstStyle/>
        <a:p>
          <a:endParaRPr lang="en-US"/>
        </a:p>
      </dgm:t>
    </dgm:pt>
    <dgm:pt modelId="{7F39AF50-F3D8-4762-B18F-9466B13DE1E2}">
      <dgm:prSet phldrT="[Text]"/>
      <dgm:spPr/>
      <dgm:t>
        <a:bodyPr/>
        <a:lstStyle/>
        <a:p>
          <a:r>
            <a:rPr lang="en-US" dirty="0"/>
            <a:t>Analysis of potential competitors</a:t>
          </a:r>
        </a:p>
      </dgm:t>
    </dgm:pt>
    <dgm:pt modelId="{FD8CDD00-12CD-48AD-8996-D7F219066A13}" type="parTrans" cxnId="{4B732081-7932-4C14-9E2C-0E63D14F9BC3}">
      <dgm:prSet/>
      <dgm:spPr/>
      <dgm:t>
        <a:bodyPr/>
        <a:lstStyle/>
        <a:p>
          <a:endParaRPr lang="en-US"/>
        </a:p>
      </dgm:t>
    </dgm:pt>
    <dgm:pt modelId="{2B221A1B-3CD8-4DCC-B5F9-25DB4B775D01}" type="sibTrans" cxnId="{4B732081-7932-4C14-9E2C-0E63D14F9BC3}">
      <dgm:prSet/>
      <dgm:spPr/>
      <dgm:t>
        <a:bodyPr/>
        <a:lstStyle/>
        <a:p>
          <a:endParaRPr lang="en-US"/>
        </a:p>
      </dgm:t>
    </dgm:pt>
    <dgm:pt modelId="{B7E944BB-8A4C-4DF6-95E1-9043E5504334}">
      <dgm:prSet phldrT="[Text]"/>
      <dgm:spPr/>
      <dgm:t>
        <a:bodyPr/>
        <a:lstStyle/>
        <a:p>
          <a:r>
            <a:rPr lang="en-US" dirty="0"/>
            <a:t>Key Features</a:t>
          </a:r>
        </a:p>
      </dgm:t>
    </dgm:pt>
    <dgm:pt modelId="{A06E0438-9C51-42E7-89C0-5227BF169260}" type="parTrans" cxnId="{23AFBAE1-320C-4BD0-9D62-12340EF43025}">
      <dgm:prSet/>
      <dgm:spPr/>
      <dgm:t>
        <a:bodyPr/>
        <a:lstStyle/>
        <a:p>
          <a:endParaRPr lang="en-US"/>
        </a:p>
      </dgm:t>
    </dgm:pt>
    <dgm:pt modelId="{7920C515-2E6B-4D9A-A5BB-646C576B6775}" type="sibTrans" cxnId="{23AFBAE1-320C-4BD0-9D62-12340EF43025}">
      <dgm:prSet/>
      <dgm:spPr/>
      <dgm:t>
        <a:bodyPr/>
        <a:lstStyle/>
        <a:p>
          <a:endParaRPr lang="en-US"/>
        </a:p>
      </dgm:t>
    </dgm:pt>
    <dgm:pt modelId="{A532111A-E5EB-4A8D-A05C-215B6DFE9402}">
      <dgm:prSet phldrT="[Text]"/>
      <dgm:spPr/>
      <dgm:t>
        <a:bodyPr/>
        <a:lstStyle/>
        <a:p>
          <a:r>
            <a:rPr lang="en-US" dirty="0"/>
            <a:t>Defining and prioritizing features</a:t>
          </a:r>
        </a:p>
      </dgm:t>
    </dgm:pt>
    <dgm:pt modelId="{16660318-82EC-4FE6-B269-785AA2BF9B8D}" type="parTrans" cxnId="{7C1C13BF-D7C7-4DBA-A729-263E6349EBEE}">
      <dgm:prSet/>
      <dgm:spPr/>
      <dgm:t>
        <a:bodyPr/>
        <a:lstStyle/>
        <a:p>
          <a:endParaRPr lang="en-US"/>
        </a:p>
      </dgm:t>
    </dgm:pt>
    <dgm:pt modelId="{B45C56AB-EE2E-4E9C-8AF2-C8022B57C1F8}" type="sibTrans" cxnId="{7C1C13BF-D7C7-4DBA-A729-263E6349EBEE}">
      <dgm:prSet/>
      <dgm:spPr/>
      <dgm:t>
        <a:bodyPr/>
        <a:lstStyle/>
        <a:p>
          <a:endParaRPr lang="en-US"/>
        </a:p>
      </dgm:t>
    </dgm:pt>
    <dgm:pt modelId="{9BF4519F-271C-48A8-924B-F824992AE1E5}">
      <dgm:prSet phldrT="[Text]"/>
      <dgm:spPr/>
      <dgm:t>
        <a:bodyPr/>
        <a:lstStyle/>
        <a:p>
          <a:r>
            <a:rPr lang="en-US" dirty="0"/>
            <a:t>Uniqueness</a:t>
          </a:r>
        </a:p>
      </dgm:t>
    </dgm:pt>
    <dgm:pt modelId="{6204C04D-9EBB-4E04-BA04-231CE10A42A7}" type="parTrans" cxnId="{A28AA595-1C83-418C-91BF-0845DF5A36A7}">
      <dgm:prSet/>
      <dgm:spPr/>
      <dgm:t>
        <a:bodyPr/>
        <a:lstStyle/>
        <a:p>
          <a:endParaRPr lang="en-US"/>
        </a:p>
      </dgm:t>
    </dgm:pt>
    <dgm:pt modelId="{ED6987BF-0926-48A3-9AA1-86FE0658AE09}" type="sibTrans" cxnId="{A28AA595-1C83-418C-91BF-0845DF5A36A7}">
      <dgm:prSet/>
      <dgm:spPr/>
      <dgm:t>
        <a:bodyPr/>
        <a:lstStyle/>
        <a:p>
          <a:endParaRPr lang="en-US"/>
        </a:p>
      </dgm:t>
    </dgm:pt>
    <dgm:pt modelId="{4D3E23E4-AB4A-4A24-9B37-043DB23818D0}">
      <dgm:prSet phldrT="[Text]"/>
      <dgm:spPr/>
      <dgm:t>
        <a:bodyPr/>
        <a:lstStyle/>
        <a:p>
          <a:r>
            <a:rPr lang="en-US" dirty="0"/>
            <a:t>How different is your solution from the rest</a:t>
          </a:r>
        </a:p>
      </dgm:t>
    </dgm:pt>
    <dgm:pt modelId="{11615B8F-6740-4B2C-8C8F-D2DB2934E4CF}" type="parTrans" cxnId="{58D83B1D-BFF5-492B-B6C1-B69ABFCB3EBC}">
      <dgm:prSet/>
      <dgm:spPr/>
      <dgm:t>
        <a:bodyPr/>
        <a:lstStyle/>
        <a:p>
          <a:endParaRPr lang="en-US"/>
        </a:p>
      </dgm:t>
    </dgm:pt>
    <dgm:pt modelId="{6A608BB8-DE25-4E14-8430-7ACD1FD13E31}" type="sibTrans" cxnId="{58D83B1D-BFF5-492B-B6C1-B69ABFCB3EBC}">
      <dgm:prSet/>
      <dgm:spPr/>
      <dgm:t>
        <a:bodyPr/>
        <a:lstStyle/>
        <a:p>
          <a:endParaRPr lang="en-US"/>
        </a:p>
      </dgm:t>
    </dgm:pt>
    <dgm:pt modelId="{B535FDE9-0313-4F7F-BBDA-87219127EBB4}">
      <dgm:prSet phldrT="[Text]"/>
      <dgm:spPr/>
      <dgm:t>
        <a:bodyPr/>
        <a:lstStyle/>
        <a:p>
          <a:r>
            <a:rPr lang="en-US" dirty="0"/>
            <a:t>Minimal +Viable</a:t>
          </a:r>
        </a:p>
      </dgm:t>
    </dgm:pt>
    <dgm:pt modelId="{A4523D2A-9E01-4ED6-A8B9-AF9D88A3E05A}" type="parTrans" cxnId="{C1A57A0D-B4B9-4C9B-952F-B771DF6AE3B1}">
      <dgm:prSet/>
      <dgm:spPr/>
      <dgm:t>
        <a:bodyPr/>
        <a:lstStyle/>
        <a:p>
          <a:endParaRPr lang="en-US"/>
        </a:p>
      </dgm:t>
    </dgm:pt>
    <dgm:pt modelId="{3CF51877-3E63-4AF9-8987-4A39DD4FC9E4}" type="sibTrans" cxnId="{C1A57A0D-B4B9-4C9B-952F-B771DF6AE3B1}">
      <dgm:prSet/>
      <dgm:spPr/>
      <dgm:t>
        <a:bodyPr/>
        <a:lstStyle/>
        <a:p>
          <a:endParaRPr lang="en-US"/>
        </a:p>
      </dgm:t>
    </dgm:pt>
    <dgm:pt modelId="{08317C8E-4B26-42D7-ABC7-2F99040956F8}">
      <dgm:prSet phldrT="[Text]"/>
      <dgm:spPr/>
      <dgm:t>
        <a:bodyPr/>
        <a:lstStyle/>
        <a:p>
          <a:r>
            <a:rPr lang="en-US" dirty="0"/>
            <a:t>Define the scope</a:t>
          </a:r>
        </a:p>
      </dgm:t>
    </dgm:pt>
    <dgm:pt modelId="{ECB427BE-A344-4342-B85D-A01DB6B0C6E1}" type="parTrans" cxnId="{43958DA0-3542-418E-8289-6D09571C06F1}">
      <dgm:prSet/>
      <dgm:spPr/>
      <dgm:t>
        <a:bodyPr/>
        <a:lstStyle/>
        <a:p>
          <a:endParaRPr lang="en-US"/>
        </a:p>
      </dgm:t>
    </dgm:pt>
    <dgm:pt modelId="{EFE5422B-ABD1-425A-9F9C-1806A319F774}" type="sibTrans" cxnId="{43958DA0-3542-418E-8289-6D09571C06F1}">
      <dgm:prSet/>
      <dgm:spPr/>
      <dgm:t>
        <a:bodyPr/>
        <a:lstStyle/>
        <a:p>
          <a:endParaRPr lang="en-US"/>
        </a:p>
      </dgm:t>
    </dgm:pt>
    <dgm:pt modelId="{93820E04-0BCD-4297-8BC2-CEAA9C21D2D2}">
      <dgm:prSet phldrT="[Text]"/>
      <dgm:spPr/>
      <dgm:t>
        <a:bodyPr/>
        <a:lstStyle/>
        <a:p>
          <a:r>
            <a:rPr lang="en-US" dirty="0"/>
            <a:t>Stakeholders</a:t>
          </a:r>
        </a:p>
      </dgm:t>
    </dgm:pt>
    <dgm:pt modelId="{EA1A2E83-FD1D-485A-9AC6-57573B50E4AF}" type="parTrans" cxnId="{A7DF6983-06AA-4283-BE20-DAB3BF3095E1}">
      <dgm:prSet/>
      <dgm:spPr/>
      <dgm:t>
        <a:bodyPr/>
        <a:lstStyle/>
        <a:p>
          <a:endParaRPr lang="en-US"/>
        </a:p>
      </dgm:t>
    </dgm:pt>
    <dgm:pt modelId="{C94675BC-B0F8-4B74-955F-1D98AF94D6AF}" type="sibTrans" cxnId="{A7DF6983-06AA-4283-BE20-DAB3BF3095E1}">
      <dgm:prSet/>
      <dgm:spPr/>
      <dgm:t>
        <a:bodyPr/>
        <a:lstStyle/>
        <a:p>
          <a:endParaRPr lang="en-US"/>
        </a:p>
      </dgm:t>
    </dgm:pt>
    <dgm:pt modelId="{52B3DFDE-4FD6-4257-9B37-A600B682B3A1}">
      <dgm:prSet phldrT="[Text]"/>
      <dgm:spPr/>
      <dgm:t>
        <a:bodyPr/>
        <a:lstStyle/>
        <a:p>
          <a:r>
            <a:rPr lang="en-US" dirty="0"/>
            <a:t>Review</a:t>
          </a:r>
        </a:p>
      </dgm:t>
    </dgm:pt>
    <dgm:pt modelId="{87FA224E-CADE-48AA-ABD1-6BD9E4203500}" type="parTrans" cxnId="{2D530553-347C-43F2-B3AC-619DC9D0F2B4}">
      <dgm:prSet/>
      <dgm:spPr/>
      <dgm:t>
        <a:bodyPr/>
        <a:lstStyle/>
        <a:p>
          <a:endParaRPr lang="en-US"/>
        </a:p>
      </dgm:t>
    </dgm:pt>
    <dgm:pt modelId="{7C40AD52-FB13-408E-8C35-BEAAD1C5B13D}" type="sibTrans" cxnId="{2D530553-347C-43F2-B3AC-619DC9D0F2B4}">
      <dgm:prSet/>
      <dgm:spPr/>
      <dgm:t>
        <a:bodyPr/>
        <a:lstStyle/>
        <a:p>
          <a:endParaRPr lang="en-US"/>
        </a:p>
      </dgm:t>
    </dgm:pt>
    <dgm:pt modelId="{245567B0-E50C-45C2-B413-D86D297E8F62}">
      <dgm:prSet phldrT="[Text]"/>
      <dgm:spPr/>
      <dgm:t>
        <a:bodyPr/>
        <a:lstStyle/>
        <a:p>
          <a:endParaRPr lang="en-US" dirty="0"/>
        </a:p>
      </dgm:t>
    </dgm:pt>
    <dgm:pt modelId="{05BF3868-3E90-439B-BF8C-99E88EBEBC85}" type="parTrans" cxnId="{80FCF78A-4939-4323-B891-F6625381C210}">
      <dgm:prSet/>
      <dgm:spPr/>
      <dgm:t>
        <a:bodyPr/>
        <a:lstStyle/>
        <a:p>
          <a:endParaRPr lang="en-US"/>
        </a:p>
      </dgm:t>
    </dgm:pt>
    <dgm:pt modelId="{B14D595C-42D3-4056-B033-FB3407075A6A}" type="sibTrans" cxnId="{80FCF78A-4939-4323-B891-F6625381C210}">
      <dgm:prSet/>
      <dgm:spPr/>
      <dgm:t>
        <a:bodyPr/>
        <a:lstStyle/>
        <a:p>
          <a:endParaRPr lang="en-US"/>
        </a:p>
      </dgm:t>
    </dgm:pt>
    <dgm:pt modelId="{18F87A6B-5904-4D0F-9C38-5F242EA41531}">
      <dgm:prSet phldrT="[Text]"/>
      <dgm:spPr/>
      <dgm:t>
        <a:bodyPr/>
        <a:lstStyle/>
        <a:p>
          <a:r>
            <a:rPr lang="en-US" dirty="0"/>
            <a:t>Product vision</a:t>
          </a:r>
        </a:p>
      </dgm:t>
    </dgm:pt>
    <dgm:pt modelId="{733955B6-51DF-4203-B8DB-888B6B2DAB6A}" type="parTrans" cxnId="{74307DDE-E5E5-4ABE-964A-BC04919405CC}">
      <dgm:prSet/>
      <dgm:spPr/>
      <dgm:t>
        <a:bodyPr/>
        <a:lstStyle/>
        <a:p>
          <a:endParaRPr lang="en-US"/>
        </a:p>
      </dgm:t>
    </dgm:pt>
    <dgm:pt modelId="{06517A04-D987-4357-8C49-B4C3DAC35387}" type="sibTrans" cxnId="{74307DDE-E5E5-4ABE-964A-BC04919405CC}">
      <dgm:prSet/>
      <dgm:spPr/>
      <dgm:t>
        <a:bodyPr/>
        <a:lstStyle/>
        <a:p>
          <a:endParaRPr lang="en-US"/>
        </a:p>
      </dgm:t>
    </dgm:pt>
    <dgm:pt modelId="{325287F3-6F53-4DC9-B944-1900F8DE19CA}">
      <dgm:prSet/>
      <dgm:spPr/>
      <dgm:t>
        <a:bodyPr/>
        <a:lstStyle/>
        <a:p>
          <a:r>
            <a:rPr lang="en-US" dirty="0"/>
            <a:t>Identify the people involved</a:t>
          </a:r>
        </a:p>
      </dgm:t>
    </dgm:pt>
    <dgm:pt modelId="{B2381363-5D0A-42E0-BDA5-EBE7627175AF}" type="parTrans" cxnId="{21ABC538-D73B-4EEE-8659-2ED347C5D173}">
      <dgm:prSet/>
      <dgm:spPr/>
      <dgm:t>
        <a:bodyPr/>
        <a:lstStyle/>
        <a:p>
          <a:endParaRPr lang="en-US"/>
        </a:p>
      </dgm:t>
    </dgm:pt>
    <dgm:pt modelId="{00B783B3-76B1-4077-B845-CC2D779837C8}" type="sibTrans" cxnId="{21ABC538-D73B-4EEE-8659-2ED347C5D173}">
      <dgm:prSet/>
      <dgm:spPr/>
      <dgm:t>
        <a:bodyPr/>
        <a:lstStyle/>
        <a:p>
          <a:endParaRPr lang="en-US"/>
        </a:p>
      </dgm:t>
    </dgm:pt>
    <dgm:pt modelId="{1F80054F-D10F-466A-97D7-7CEA9D3E6484}">
      <dgm:prSet/>
      <dgm:spPr/>
      <dgm:t>
        <a:bodyPr/>
        <a:lstStyle/>
        <a:p>
          <a:r>
            <a:rPr lang="en-US" dirty="0"/>
            <a:t>Get constant feedback</a:t>
          </a:r>
        </a:p>
      </dgm:t>
    </dgm:pt>
    <dgm:pt modelId="{AB941E8F-D20B-4AB2-B8A7-AB61A17834C7}" type="parTrans" cxnId="{51ECB47C-E97E-4E4E-BBFB-201C2FA49F46}">
      <dgm:prSet/>
      <dgm:spPr/>
      <dgm:t>
        <a:bodyPr/>
        <a:lstStyle/>
        <a:p>
          <a:endParaRPr lang="en-US"/>
        </a:p>
      </dgm:t>
    </dgm:pt>
    <dgm:pt modelId="{5B13B1B2-2052-45EE-9FE1-F0B1DFE3F22C}" type="sibTrans" cxnId="{51ECB47C-E97E-4E4E-BBFB-201C2FA49F46}">
      <dgm:prSet/>
      <dgm:spPr/>
      <dgm:t>
        <a:bodyPr/>
        <a:lstStyle/>
        <a:p>
          <a:endParaRPr lang="en-US"/>
        </a:p>
      </dgm:t>
    </dgm:pt>
    <dgm:pt modelId="{E063A324-4077-44A0-9B48-F6CD56082E63}" type="pres">
      <dgm:prSet presAssocID="{290CDAB3-1733-41EF-A66D-F9B4545CE086}" presName="Name0" presStyleCnt="0">
        <dgm:presLayoutVars>
          <dgm:dir/>
          <dgm:animLvl val="lvl"/>
          <dgm:resizeHandles val="exact"/>
        </dgm:presLayoutVars>
      </dgm:prSet>
      <dgm:spPr/>
    </dgm:pt>
    <dgm:pt modelId="{F9359BB1-C92D-436A-AFA8-BAD680F84F68}" type="pres">
      <dgm:prSet presAssocID="{290CDAB3-1733-41EF-A66D-F9B4545CE086}" presName="tSp" presStyleCnt="0"/>
      <dgm:spPr/>
    </dgm:pt>
    <dgm:pt modelId="{827586C9-326B-4941-B6B4-66CFD0EB5FDB}" type="pres">
      <dgm:prSet presAssocID="{290CDAB3-1733-41EF-A66D-F9B4545CE086}" presName="bSp" presStyleCnt="0"/>
      <dgm:spPr/>
    </dgm:pt>
    <dgm:pt modelId="{E01D0DA9-7D92-4998-9958-5F9261125D83}" type="pres">
      <dgm:prSet presAssocID="{290CDAB3-1733-41EF-A66D-F9B4545CE086}" presName="process" presStyleCnt="0"/>
      <dgm:spPr/>
    </dgm:pt>
    <dgm:pt modelId="{6AF61A2A-874B-46BF-8DAF-F29191C64ABF}" type="pres">
      <dgm:prSet presAssocID="{B3438C50-4389-4808-A40D-CFD1F9903EF5}" presName="composite1" presStyleCnt="0"/>
      <dgm:spPr/>
    </dgm:pt>
    <dgm:pt modelId="{32F1B2F0-FF6E-4833-BA94-F22899135A8A}" type="pres">
      <dgm:prSet presAssocID="{B3438C50-4389-4808-A40D-CFD1F9903EF5}" presName="dummyNode1" presStyleLbl="node1" presStyleIdx="0" presStyleCnt="6"/>
      <dgm:spPr/>
    </dgm:pt>
    <dgm:pt modelId="{A4646890-D43F-42CA-8DC0-A76E2CD98B84}" type="pres">
      <dgm:prSet presAssocID="{B3438C50-4389-4808-A40D-CFD1F9903EF5}" presName="childNode1" presStyleLbl="bgAcc1" presStyleIdx="0" presStyleCnt="6">
        <dgm:presLayoutVars>
          <dgm:bulletEnabled val="1"/>
        </dgm:presLayoutVars>
      </dgm:prSet>
      <dgm:spPr/>
    </dgm:pt>
    <dgm:pt modelId="{76EFD260-62CB-487C-8BB8-64D668292E8E}" type="pres">
      <dgm:prSet presAssocID="{B3438C50-4389-4808-A40D-CFD1F9903EF5}" presName="childNode1tx" presStyleLbl="bgAcc1" presStyleIdx="0" presStyleCnt="6">
        <dgm:presLayoutVars>
          <dgm:bulletEnabled val="1"/>
        </dgm:presLayoutVars>
      </dgm:prSet>
      <dgm:spPr/>
    </dgm:pt>
    <dgm:pt modelId="{18CBA812-E22D-4DE5-AE4A-FA4F5E23FCD3}" type="pres">
      <dgm:prSet presAssocID="{B3438C50-4389-4808-A40D-CFD1F9903EF5}" presName="parentNode1" presStyleLbl="node1" presStyleIdx="0" presStyleCnt="6">
        <dgm:presLayoutVars>
          <dgm:chMax val="1"/>
          <dgm:bulletEnabled val="1"/>
        </dgm:presLayoutVars>
      </dgm:prSet>
      <dgm:spPr/>
    </dgm:pt>
    <dgm:pt modelId="{CD08A83F-6371-4B5E-BD45-EE5D1F48277C}" type="pres">
      <dgm:prSet presAssocID="{B3438C50-4389-4808-A40D-CFD1F9903EF5}" presName="connSite1" presStyleCnt="0"/>
      <dgm:spPr/>
    </dgm:pt>
    <dgm:pt modelId="{5D83B710-955E-4B8A-AE31-51D1597821E5}" type="pres">
      <dgm:prSet presAssocID="{883A1D2E-0328-480E-A431-5635A948F615}" presName="Name9" presStyleLbl="sibTrans2D1" presStyleIdx="0" presStyleCnt="5"/>
      <dgm:spPr/>
    </dgm:pt>
    <dgm:pt modelId="{C7277AB5-FDA3-48D4-A036-F1D5BB0C1161}" type="pres">
      <dgm:prSet presAssocID="{B7E944BB-8A4C-4DF6-95E1-9043E5504334}" presName="composite2" presStyleCnt="0"/>
      <dgm:spPr/>
    </dgm:pt>
    <dgm:pt modelId="{77D2392F-08E5-413D-842C-2B5968C89D96}" type="pres">
      <dgm:prSet presAssocID="{B7E944BB-8A4C-4DF6-95E1-9043E5504334}" presName="dummyNode2" presStyleLbl="node1" presStyleIdx="0" presStyleCnt="6"/>
      <dgm:spPr/>
    </dgm:pt>
    <dgm:pt modelId="{925DCF88-2B64-491D-9E6E-0B7F4E5C5C49}" type="pres">
      <dgm:prSet presAssocID="{B7E944BB-8A4C-4DF6-95E1-9043E5504334}" presName="childNode2" presStyleLbl="bgAcc1" presStyleIdx="1" presStyleCnt="6">
        <dgm:presLayoutVars>
          <dgm:bulletEnabled val="1"/>
        </dgm:presLayoutVars>
      </dgm:prSet>
      <dgm:spPr/>
    </dgm:pt>
    <dgm:pt modelId="{66BA9D1A-857B-43D9-873D-CBB553F504BE}" type="pres">
      <dgm:prSet presAssocID="{B7E944BB-8A4C-4DF6-95E1-9043E5504334}" presName="childNode2tx" presStyleLbl="bgAcc1" presStyleIdx="1" presStyleCnt="6">
        <dgm:presLayoutVars>
          <dgm:bulletEnabled val="1"/>
        </dgm:presLayoutVars>
      </dgm:prSet>
      <dgm:spPr/>
    </dgm:pt>
    <dgm:pt modelId="{F4048ABF-3D93-40D5-9738-548F9E2B2B23}" type="pres">
      <dgm:prSet presAssocID="{B7E944BB-8A4C-4DF6-95E1-9043E5504334}" presName="parentNode2" presStyleLbl="node1" presStyleIdx="1" presStyleCnt="6">
        <dgm:presLayoutVars>
          <dgm:chMax val="0"/>
          <dgm:bulletEnabled val="1"/>
        </dgm:presLayoutVars>
      </dgm:prSet>
      <dgm:spPr/>
    </dgm:pt>
    <dgm:pt modelId="{D23A01B3-7029-4BFF-84D5-F07EB96C42E9}" type="pres">
      <dgm:prSet presAssocID="{B7E944BB-8A4C-4DF6-95E1-9043E5504334}" presName="connSite2" presStyleCnt="0"/>
      <dgm:spPr/>
    </dgm:pt>
    <dgm:pt modelId="{6912BBE6-069B-4F6E-AD1D-0F0E882D87B9}" type="pres">
      <dgm:prSet presAssocID="{7920C515-2E6B-4D9A-A5BB-646C576B6775}" presName="Name18" presStyleLbl="sibTrans2D1" presStyleIdx="1" presStyleCnt="5"/>
      <dgm:spPr/>
    </dgm:pt>
    <dgm:pt modelId="{CB97AB6D-4299-48EB-BA53-BCD491873301}" type="pres">
      <dgm:prSet presAssocID="{9BF4519F-271C-48A8-924B-F824992AE1E5}" presName="composite1" presStyleCnt="0"/>
      <dgm:spPr/>
    </dgm:pt>
    <dgm:pt modelId="{DA9EC92B-8FD8-4634-A0B2-1AD5CC762624}" type="pres">
      <dgm:prSet presAssocID="{9BF4519F-271C-48A8-924B-F824992AE1E5}" presName="dummyNode1" presStyleLbl="node1" presStyleIdx="1" presStyleCnt="6"/>
      <dgm:spPr/>
    </dgm:pt>
    <dgm:pt modelId="{299CCA3F-E883-4C41-87F8-32BB02D3BC5D}" type="pres">
      <dgm:prSet presAssocID="{9BF4519F-271C-48A8-924B-F824992AE1E5}" presName="childNode1" presStyleLbl="bgAcc1" presStyleIdx="2" presStyleCnt="6">
        <dgm:presLayoutVars>
          <dgm:bulletEnabled val="1"/>
        </dgm:presLayoutVars>
      </dgm:prSet>
      <dgm:spPr/>
    </dgm:pt>
    <dgm:pt modelId="{43962084-F9D4-4E77-9367-25F42FE57A81}" type="pres">
      <dgm:prSet presAssocID="{9BF4519F-271C-48A8-924B-F824992AE1E5}" presName="childNode1tx" presStyleLbl="bgAcc1" presStyleIdx="2" presStyleCnt="6">
        <dgm:presLayoutVars>
          <dgm:bulletEnabled val="1"/>
        </dgm:presLayoutVars>
      </dgm:prSet>
      <dgm:spPr/>
    </dgm:pt>
    <dgm:pt modelId="{899E0BB2-4F01-4109-9188-2F511C198F6A}" type="pres">
      <dgm:prSet presAssocID="{9BF4519F-271C-48A8-924B-F824992AE1E5}" presName="parentNode1" presStyleLbl="node1" presStyleIdx="2" presStyleCnt="6">
        <dgm:presLayoutVars>
          <dgm:chMax val="1"/>
          <dgm:bulletEnabled val="1"/>
        </dgm:presLayoutVars>
      </dgm:prSet>
      <dgm:spPr/>
    </dgm:pt>
    <dgm:pt modelId="{0A3401BE-9A52-4225-A608-1186F42495CC}" type="pres">
      <dgm:prSet presAssocID="{9BF4519F-271C-48A8-924B-F824992AE1E5}" presName="connSite1" presStyleCnt="0"/>
      <dgm:spPr/>
    </dgm:pt>
    <dgm:pt modelId="{D3F65E83-78D3-43FE-A374-889A88165F56}" type="pres">
      <dgm:prSet presAssocID="{ED6987BF-0926-48A3-9AA1-86FE0658AE09}" presName="Name9" presStyleLbl="sibTrans2D1" presStyleIdx="2" presStyleCnt="5"/>
      <dgm:spPr/>
    </dgm:pt>
    <dgm:pt modelId="{576EB1F5-A607-47F6-A085-089B0BDB5325}" type="pres">
      <dgm:prSet presAssocID="{B535FDE9-0313-4F7F-BBDA-87219127EBB4}" presName="composite2" presStyleCnt="0"/>
      <dgm:spPr/>
    </dgm:pt>
    <dgm:pt modelId="{9396FE0E-0A80-4236-9172-FE9CCD6F8F53}" type="pres">
      <dgm:prSet presAssocID="{B535FDE9-0313-4F7F-BBDA-87219127EBB4}" presName="dummyNode2" presStyleLbl="node1" presStyleIdx="2" presStyleCnt="6"/>
      <dgm:spPr/>
    </dgm:pt>
    <dgm:pt modelId="{503EE8D5-91EE-41BC-B2CB-AA22F28C595D}" type="pres">
      <dgm:prSet presAssocID="{B535FDE9-0313-4F7F-BBDA-87219127EBB4}" presName="childNode2" presStyleLbl="bgAcc1" presStyleIdx="3" presStyleCnt="6">
        <dgm:presLayoutVars>
          <dgm:bulletEnabled val="1"/>
        </dgm:presLayoutVars>
      </dgm:prSet>
      <dgm:spPr/>
    </dgm:pt>
    <dgm:pt modelId="{34EAB221-59C1-48E2-94EE-952284F40D89}" type="pres">
      <dgm:prSet presAssocID="{B535FDE9-0313-4F7F-BBDA-87219127EBB4}" presName="childNode2tx" presStyleLbl="bgAcc1" presStyleIdx="3" presStyleCnt="6">
        <dgm:presLayoutVars>
          <dgm:bulletEnabled val="1"/>
        </dgm:presLayoutVars>
      </dgm:prSet>
      <dgm:spPr/>
    </dgm:pt>
    <dgm:pt modelId="{A9F1F88F-736E-411F-BA85-BC93B8E180A8}" type="pres">
      <dgm:prSet presAssocID="{B535FDE9-0313-4F7F-BBDA-87219127EBB4}" presName="parentNode2" presStyleLbl="node1" presStyleIdx="3" presStyleCnt="6">
        <dgm:presLayoutVars>
          <dgm:chMax val="0"/>
          <dgm:bulletEnabled val="1"/>
        </dgm:presLayoutVars>
      </dgm:prSet>
      <dgm:spPr/>
    </dgm:pt>
    <dgm:pt modelId="{F3ED443C-74C5-4A61-93F2-A26253AC9E57}" type="pres">
      <dgm:prSet presAssocID="{B535FDE9-0313-4F7F-BBDA-87219127EBB4}" presName="connSite2" presStyleCnt="0"/>
      <dgm:spPr/>
    </dgm:pt>
    <dgm:pt modelId="{EAE15279-6834-4B7C-B276-94F06602E0BC}" type="pres">
      <dgm:prSet presAssocID="{3CF51877-3E63-4AF9-8987-4A39DD4FC9E4}" presName="Name18" presStyleLbl="sibTrans2D1" presStyleIdx="3" presStyleCnt="5"/>
      <dgm:spPr/>
    </dgm:pt>
    <dgm:pt modelId="{65DA551C-F8B9-48CD-A0A1-7FB92E25F229}" type="pres">
      <dgm:prSet presAssocID="{93820E04-0BCD-4297-8BC2-CEAA9C21D2D2}" presName="composite1" presStyleCnt="0"/>
      <dgm:spPr/>
    </dgm:pt>
    <dgm:pt modelId="{624510A1-E0B1-44C4-A26C-76F87BB2021B}" type="pres">
      <dgm:prSet presAssocID="{93820E04-0BCD-4297-8BC2-CEAA9C21D2D2}" presName="dummyNode1" presStyleLbl="node1" presStyleIdx="3" presStyleCnt="6"/>
      <dgm:spPr/>
    </dgm:pt>
    <dgm:pt modelId="{ECD24893-2A99-482D-8A9B-AD66625ACC59}" type="pres">
      <dgm:prSet presAssocID="{93820E04-0BCD-4297-8BC2-CEAA9C21D2D2}" presName="childNode1" presStyleLbl="bgAcc1" presStyleIdx="4" presStyleCnt="6">
        <dgm:presLayoutVars>
          <dgm:bulletEnabled val="1"/>
        </dgm:presLayoutVars>
      </dgm:prSet>
      <dgm:spPr/>
    </dgm:pt>
    <dgm:pt modelId="{B3DBE60F-80DE-4D61-A472-F678B55796B1}" type="pres">
      <dgm:prSet presAssocID="{93820E04-0BCD-4297-8BC2-CEAA9C21D2D2}" presName="childNode1tx" presStyleLbl="bgAcc1" presStyleIdx="4" presStyleCnt="6">
        <dgm:presLayoutVars>
          <dgm:bulletEnabled val="1"/>
        </dgm:presLayoutVars>
      </dgm:prSet>
      <dgm:spPr/>
    </dgm:pt>
    <dgm:pt modelId="{EA429109-EC02-4DA2-88E0-C5155D8ACB77}" type="pres">
      <dgm:prSet presAssocID="{93820E04-0BCD-4297-8BC2-CEAA9C21D2D2}" presName="parentNode1" presStyleLbl="node1" presStyleIdx="4" presStyleCnt="6">
        <dgm:presLayoutVars>
          <dgm:chMax val="1"/>
          <dgm:bulletEnabled val="1"/>
        </dgm:presLayoutVars>
      </dgm:prSet>
      <dgm:spPr/>
    </dgm:pt>
    <dgm:pt modelId="{51BE69ED-EF49-4D11-9609-47A9FC4ECF40}" type="pres">
      <dgm:prSet presAssocID="{93820E04-0BCD-4297-8BC2-CEAA9C21D2D2}" presName="connSite1" presStyleCnt="0"/>
      <dgm:spPr/>
    </dgm:pt>
    <dgm:pt modelId="{56C489AA-BE49-467A-A078-DFB7ABDD0C7E}" type="pres">
      <dgm:prSet presAssocID="{C94675BC-B0F8-4B74-955F-1D98AF94D6AF}" presName="Name9" presStyleLbl="sibTrans2D1" presStyleIdx="4" presStyleCnt="5"/>
      <dgm:spPr/>
    </dgm:pt>
    <dgm:pt modelId="{0477F73A-6698-4312-9119-9A0AD0DFB194}" type="pres">
      <dgm:prSet presAssocID="{52B3DFDE-4FD6-4257-9B37-A600B682B3A1}" presName="composite2" presStyleCnt="0"/>
      <dgm:spPr/>
    </dgm:pt>
    <dgm:pt modelId="{C51EDCE0-A155-4C7D-A1D0-E7B3C569D322}" type="pres">
      <dgm:prSet presAssocID="{52B3DFDE-4FD6-4257-9B37-A600B682B3A1}" presName="dummyNode2" presStyleLbl="node1" presStyleIdx="4" presStyleCnt="6"/>
      <dgm:spPr/>
    </dgm:pt>
    <dgm:pt modelId="{8BA27C37-DE74-4171-BF52-CD0F8274F52C}" type="pres">
      <dgm:prSet presAssocID="{52B3DFDE-4FD6-4257-9B37-A600B682B3A1}" presName="childNode2" presStyleLbl="bgAcc1" presStyleIdx="5" presStyleCnt="6">
        <dgm:presLayoutVars>
          <dgm:bulletEnabled val="1"/>
        </dgm:presLayoutVars>
      </dgm:prSet>
      <dgm:spPr/>
    </dgm:pt>
    <dgm:pt modelId="{AAD44748-5FDA-432A-B7AC-781588C815F8}" type="pres">
      <dgm:prSet presAssocID="{52B3DFDE-4FD6-4257-9B37-A600B682B3A1}" presName="childNode2tx" presStyleLbl="bgAcc1" presStyleIdx="5" presStyleCnt="6">
        <dgm:presLayoutVars>
          <dgm:bulletEnabled val="1"/>
        </dgm:presLayoutVars>
      </dgm:prSet>
      <dgm:spPr/>
    </dgm:pt>
    <dgm:pt modelId="{245F344D-0EC4-4D51-922D-3D0BB55D3035}" type="pres">
      <dgm:prSet presAssocID="{52B3DFDE-4FD6-4257-9B37-A600B682B3A1}" presName="parentNode2" presStyleLbl="node1" presStyleIdx="5" presStyleCnt="6">
        <dgm:presLayoutVars>
          <dgm:chMax val="0"/>
          <dgm:bulletEnabled val="1"/>
        </dgm:presLayoutVars>
      </dgm:prSet>
      <dgm:spPr/>
    </dgm:pt>
    <dgm:pt modelId="{10F22516-1655-4F87-89F0-E41D885162C9}" type="pres">
      <dgm:prSet presAssocID="{52B3DFDE-4FD6-4257-9B37-A600B682B3A1}" presName="connSite2" presStyleCnt="0"/>
      <dgm:spPr/>
    </dgm:pt>
  </dgm:ptLst>
  <dgm:cxnLst>
    <dgm:cxn modelId="{7618DB00-A7CE-4003-A168-3FAE1D6B8421}" type="presOf" srcId="{7F39AF50-F3D8-4762-B18F-9466B13DE1E2}" destId="{76EFD260-62CB-487C-8BB8-64D668292E8E}" srcOrd="1" destOrd="0" presId="urn:microsoft.com/office/officeart/2005/8/layout/hProcess4"/>
    <dgm:cxn modelId="{02514906-EBF3-4852-AFD4-E5588D54DEF2}" type="presOf" srcId="{7F39AF50-F3D8-4762-B18F-9466B13DE1E2}" destId="{A4646890-D43F-42CA-8DC0-A76E2CD98B84}" srcOrd="0" destOrd="0" presId="urn:microsoft.com/office/officeart/2005/8/layout/hProcess4"/>
    <dgm:cxn modelId="{C1A57A0D-B4B9-4C9B-952F-B771DF6AE3B1}" srcId="{290CDAB3-1733-41EF-A66D-F9B4545CE086}" destId="{B535FDE9-0313-4F7F-BBDA-87219127EBB4}" srcOrd="3" destOrd="0" parTransId="{A4523D2A-9E01-4ED6-A8B9-AF9D88A3E05A}" sibTransId="{3CF51877-3E63-4AF9-8987-4A39DD4FC9E4}"/>
    <dgm:cxn modelId="{87B4F40D-F2EC-44A3-B52D-FA49FDA0A8E7}" type="presOf" srcId="{08317C8E-4B26-42D7-ABC7-2F99040956F8}" destId="{503EE8D5-91EE-41BC-B2CB-AA22F28C595D}" srcOrd="0" destOrd="0" presId="urn:microsoft.com/office/officeart/2005/8/layout/hProcess4"/>
    <dgm:cxn modelId="{58D83B1D-BFF5-492B-B6C1-B69ABFCB3EBC}" srcId="{9BF4519F-271C-48A8-924B-F824992AE1E5}" destId="{4D3E23E4-AB4A-4A24-9B37-043DB23818D0}" srcOrd="0" destOrd="0" parTransId="{11615B8F-6740-4B2C-8C8F-D2DB2934E4CF}" sibTransId="{6A608BB8-DE25-4E14-8430-7ACD1FD13E31}"/>
    <dgm:cxn modelId="{D0AE801E-B8C9-4B44-8D64-52A2EE1CD470}" type="presOf" srcId="{B7E944BB-8A4C-4DF6-95E1-9043E5504334}" destId="{F4048ABF-3D93-40D5-9738-548F9E2B2B23}" srcOrd="0" destOrd="0" presId="urn:microsoft.com/office/officeart/2005/8/layout/hProcess4"/>
    <dgm:cxn modelId="{6027D723-909F-4706-A0D7-7E126CEE923E}" type="presOf" srcId="{9BF4519F-271C-48A8-924B-F824992AE1E5}" destId="{899E0BB2-4F01-4109-9188-2F511C198F6A}" srcOrd="0" destOrd="0" presId="urn:microsoft.com/office/officeart/2005/8/layout/hProcess4"/>
    <dgm:cxn modelId="{178A3734-0331-4067-BFA9-B60AD723A493}" type="presOf" srcId="{325287F3-6F53-4DC9-B944-1900F8DE19CA}" destId="{ECD24893-2A99-482D-8A9B-AD66625ACC59}" srcOrd="0" destOrd="1" presId="urn:microsoft.com/office/officeart/2005/8/layout/hProcess4"/>
    <dgm:cxn modelId="{21ABC538-D73B-4EEE-8659-2ED347C5D173}" srcId="{93820E04-0BCD-4297-8BC2-CEAA9C21D2D2}" destId="{325287F3-6F53-4DC9-B944-1900F8DE19CA}" srcOrd="1" destOrd="0" parTransId="{B2381363-5D0A-42E0-BDA5-EBE7627175AF}" sibTransId="{00B783B3-76B1-4077-B845-CC2D779837C8}"/>
    <dgm:cxn modelId="{DC68675B-FFF1-4607-B57B-E67E67F9A4B6}" type="presOf" srcId="{1F80054F-D10F-466A-97D7-7CEA9D3E6484}" destId="{8BA27C37-DE74-4171-BF52-CD0F8274F52C}" srcOrd="0" destOrd="0" presId="urn:microsoft.com/office/officeart/2005/8/layout/hProcess4"/>
    <dgm:cxn modelId="{DAB60460-29ED-43AE-9938-793CFED4A35E}" type="presOf" srcId="{245567B0-E50C-45C2-B413-D86D297E8F62}" destId="{ECD24893-2A99-482D-8A9B-AD66625ACC59}" srcOrd="0" destOrd="0" presId="urn:microsoft.com/office/officeart/2005/8/layout/hProcess4"/>
    <dgm:cxn modelId="{383FCB65-8AC6-496F-B0EC-24E61B0A9661}" type="presOf" srcId="{290CDAB3-1733-41EF-A66D-F9B4545CE086}" destId="{E063A324-4077-44A0-9B48-F6CD56082E63}" srcOrd="0" destOrd="0" presId="urn:microsoft.com/office/officeart/2005/8/layout/hProcess4"/>
    <dgm:cxn modelId="{99D5B94C-7F99-4E06-B590-61934D11E649}" type="presOf" srcId="{93820E04-0BCD-4297-8BC2-CEAA9C21D2D2}" destId="{EA429109-EC02-4DA2-88E0-C5155D8ACB77}" srcOrd="0" destOrd="0" presId="urn:microsoft.com/office/officeart/2005/8/layout/hProcess4"/>
    <dgm:cxn modelId="{D463666D-7889-4D1A-9F4C-7E5954797A7D}" type="presOf" srcId="{245567B0-E50C-45C2-B413-D86D297E8F62}" destId="{B3DBE60F-80DE-4D61-A472-F678B55796B1}" srcOrd="1" destOrd="0" presId="urn:microsoft.com/office/officeart/2005/8/layout/hProcess4"/>
    <dgm:cxn modelId="{28EA3A4F-3D58-4C6C-A7F0-30BCCDE07C9D}" type="presOf" srcId="{C94675BC-B0F8-4B74-955F-1D98AF94D6AF}" destId="{56C489AA-BE49-467A-A078-DFB7ABDD0C7E}" srcOrd="0" destOrd="0" presId="urn:microsoft.com/office/officeart/2005/8/layout/hProcess4"/>
    <dgm:cxn modelId="{2D530553-347C-43F2-B3AC-619DC9D0F2B4}" srcId="{290CDAB3-1733-41EF-A66D-F9B4545CE086}" destId="{52B3DFDE-4FD6-4257-9B37-A600B682B3A1}" srcOrd="5" destOrd="0" parTransId="{87FA224E-CADE-48AA-ABD1-6BD9E4203500}" sibTransId="{7C40AD52-FB13-408E-8C35-BEAAD1C5B13D}"/>
    <dgm:cxn modelId="{51ECB47C-E97E-4E4E-BBFB-201C2FA49F46}" srcId="{52B3DFDE-4FD6-4257-9B37-A600B682B3A1}" destId="{1F80054F-D10F-466A-97D7-7CEA9D3E6484}" srcOrd="0" destOrd="0" parTransId="{AB941E8F-D20B-4AB2-B8A7-AB61A17834C7}" sibTransId="{5B13B1B2-2052-45EE-9FE1-F0B1DFE3F22C}"/>
    <dgm:cxn modelId="{4B732081-7932-4C14-9E2C-0E63D14F9BC3}" srcId="{B3438C50-4389-4808-A40D-CFD1F9903EF5}" destId="{7F39AF50-F3D8-4762-B18F-9466B13DE1E2}" srcOrd="0" destOrd="0" parTransId="{FD8CDD00-12CD-48AD-8996-D7F219066A13}" sibTransId="{2B221A1B-3CD8-4DCC-B5F9-25DB4B775D01}"/>
    <dgm:cxn modelId="{F4D83C83-538E-473E-A4B4-9F0F7CE08192}" type="presOf" srcId="{4D3E23E4-AB4A-4A24-9B37-043DB23818D0}" destId="{43962084-F9D4-4E77-9367-25F42FE57A81}" srcOrd="1" destOrd="0" presId="urn:microsoft.com/office/officeart/2005/8/layout/hProcess4"/>
    <dgm:cxn modelId="{A7DF6983-06AA-4283-BE20-DAB3BF3095E1}" srcId="{290CDAB3-1733-41EF-A66D-F9B4545CE086}" destId="{93820E04-0BCD-4297-8BC2-CEAA9C21D2D2}" srcOrd="4" destOrd="0" parTransId="{EA1A2E83-FD1D-485A-9AC6-57573B50E4AF}" sibTransId="{C94675BC-B0F8-4B74-955F-1D98AF94D6AF}"/>
    <dgm:cxn modelId="{67337D85-C5F1-474B-BF58-4F88EC507C5F}" srcId="{290CDAB3-1733-41EF-A66D-F9B4545CE086}" destId="{B3438C50-4389-4808-A40D-CFD1F9903EF5}" srcOrd="0" destOrd="0" parTransId="{4CF33CE5-D039-4BE3-A937-0323DDB8C5D1}" sibTransId="{883A1D2E-0328-480E-A431-5635A948F615}"/>
    <dgm:cxn modelId="{80FCF78A-4939-4323-B891-F6625381C210}" srcId="{93820E04-0BCD-4297-8BC2-CEAA9C21D2D2}" destId="{245567B0-E50C-45C2-B413-D86D297E8F62}" srcOrd="0" destOrd="0" parTransId="{05BF3868-3E90-439B-BF8C-99E88EBEBC85}" sibTransId="{B14D595C-42D3-4056-B033-FB3407075A6A}"/>
    <dgm:cxn modelId="{8ACF5A8F-F1F1-420B-88AF-FAAD3F6EC08D}" type="presOf" srcId="{7920C515-2E6B-4D9A-A5BB-646C576B6775}" destId="{6912BBE6-069B-4F6E-AD1D-0F0E882D87B9}" srcOrd="0" destOrd="0" presId="urn:microsoft.com/office/officeart/2005/8/layout/hProcess4"/>
    <dgm:cxn modelId="{A28AA595-1C83-418C-91BF-0845DF5A36A7}" srcId="{290CDAB3-1733-41EF-A66D-F9B4545CE086}" destId="{9BF4519F-271C-48A8-924B-F824992AE1E5}" srcOrd="2" destOrd="0" parTransId="{6204C04D-9EBB-4E04-BA04-231CE10A42A7}" sibTransId="{ED6987BF-0926-48A3-9AA1-86FE0658AE09}"/>
    <dgm:cxn modelId="{D4447A96-2DDF-4FE3-8961-F7E3F7F4522B}" type="presOf" srcId="{18F87A6B-5904-4D0F-9C38-5F242EA41531}" destId="{A4646890-D43F-42CA-8DC0-A76E2CD98B84}" srcOrd="0" destOrd="1" presId="urn:microsoft.com/office/officeart/2005/8/layout/hProcess4"/>
    <dgm:cxn modelId="{43958DA0-3542-418E-8289-6D09571C06F1}" srcId="{B535FDE9-0313-4F7F-BBDA-87219127EBB4}" destId="{08317C8E-4B26-42D7-ABC7-2F99040956F8}" srcOrd="0" destOrd="0" parTransId="{ECB427BE-A344-4342-B85D-A01DB6B0C6E1}" sibTransId="{EFE5422B-ABD1-425A-9F9C-1806A319F774}"/>
    <dgm:cxn modelId="{86075DA2-F419-4BE8-8DF9-277A298327AF}" type="presOf" srcId="{08317C8E-4B26-42D7-ABC7-2F99040956F8}" destId="{34EAB221-59C1-48E2-94EE-952284F40D89}" srcOrd="1" destOrd="0" presId="urn:microsoft.com/office/officeart/2005/8/layout/hProcess4"/>
    <dgm:cxn modelId="{322A5EA4-539B-45E6-AAC7-852B1826C6EC}" type="presOf" srcId="{883A1D2E-0328-480E-A431-5635A948F615}" destId="{5D83B710-955E-4B8A-AE31-51D1597821E5}" srcOrd="0" destOrd="0" presId="urn:microsoft.com/office/officeart/2005/8/layout/hProcess4"/>
    <dgm:cxn modelId="{482EF6A7-84AA-4D0F-9BE9-4B7E9A0DB461}" type="presOf" srcId="{325287F3-6F53-4DC9-B944-1900F8DE19CA}" destId="{B3DBE60F-80DE-4D61-A472-F678B55796B1}" srcOrd="1" destOrd="1" presId="urn:microsoft.com/office/officeart/2005/8/layout/hProcess4"/>
    <dgm:cxn modelId="{B41CD0B6-B15F-4641-B5EF-6D1F1C123DB2}" type="presOf" srcId="{B3438C50-4389-4808-A40D-CFD1F9903EF5}" destId="{18CBA812-E22D-4DE5-AE4A-FA4F5E23FCD3}" srcOrd="0" destOrd="0" presId="urn:microsoft.com/office/officeart/2005/8/layout/hProcess4"/>
    <dgm:cxn modelId="{E136A1BB-7ECC-49C4-A8A3-89BCBADF3676}" type="presOf" srcId="{18F87A6B-5904-4D0F-9C38-5F242EA41531}" destId="{76EFD260-62CB-487C-8BB8-64D668292E8E}" srcOrd="1" destOrd="1" presId="urn:microsoft.com/office/officeart/2005/8/layout/hProcess4"/>
    <dgm:cxn modelId="{7C1C13BF-D7C7-4DBA-A729-263E6349EBEE}" srcId="{B7E944BB-8A4C-4DF6-95E1-9043E5504334}" destId="{A532111A-E5EB-4A8D-A05C-215B6DFE9402}" srcOrd="0" destOrd="0" parTransId="{16660318-82EC-4FE6-B269-785AA2BF9B8D}" sibTransId="{B45C56AB-EE2E-4E9C-8AF2-C8022B57C1F8}"/>
    <dgm:cxn modelId="{049D44C0-77D6-4AB4-9767-54F9EB6AF650}" type="presOf" srcId="{ED6987BF-0926-48A3-9AA1-86FE0658AE09}" destId="{D3F65E83-78D3-43FE-A374-889A88165F56}" srcOrd="0" destOrd="0" presId="urn:microsoft.com/office/officeart/2005/8/layout/hProcess4"/>
    <dgm:cxn modelId="{8F6EAACE-4892-408D-B10B-3856F5AE2964}" type="presOf" srcId="{4D3E23E4-AB4A-4A24-9B37-043DB23818D0}" destId="{299CCA3F-E883-4C41-87F8-32BB02D3BC5D}" srcOrd="0" destOrd="0" presId="urn:microsoft.com/office/officeart/2005/8/layout/hProcess4"/>
    <dgm:cxn modelId="{7952BDD0-AFD3-494C-8D5B-38CE2468286C}" type="presOf" srcId="{3CF51877-3E63-4AF9-8987-4A39DD4FC9E4}" destId="{EAE15279-6834-4B7C-B276-94F06602E0BC}" srcOrd="0" destOrd="0" presId="urn:microsoft.com/office/officeart/2005/8/layout/hProcess4"/>
    <dgm:cxn modelId="{74307DDE-E5E5-4ABE-964A-BC04919405CC}" srcId="{B3438C50-4389-4808-A40D-CFD1F9903EF5}" destId="{18F87A6B-5904-4D0F-9C38-5F242EA41531}" srcOrd="1" destOrd="0" parTransId="{733955B6-51DF-4203-B8DB-888B6B2DAB6A}" sibTransId="{06517A04-D987-4357-8C49-B4C3DAC35387}"/>
    <dgm:cxn modelId="{23AFBAE1-320C-4BD0-9D62-12340EF43025}" srcId="{290CDAB3-1733-41EF-A66D-F9B4545CE086}" destId="{B7E944BB-8A4C-4DF6-95E1-9043E5504334}" srcOrd="1" destOrd="0" parTransId="{A06E0438-9C51-42E7-89C0-5227BF169260}" sibTransId="{7920C515-2E6B-4D9A-A5BB-646C576B6775}"/>
    <dgm:cxn modelId="{B4D5DAE2-AA0D-49B9-ADE8-A4D954D6F40D}" type="presOf" srcId="{A532111A-E5EB-4A8D-A05C-215B6DFE9402}" destId="{925DCF88-2B64-491D-9E6E-0B7F4E5C5C49}" srcOrd="0" destOrd="0" presId="urn:microsoft.com/office/officeart/2005/8/layout/hProcess4"/>
    <dgm:cxn modelId="{5383F1E8-72B3-491E-B316-8BAB259E1EEA}" type="presOf" srcId="{A532111A-E5EB-4A8D-A05C-215B6DFE9402}" destId="{66BA9D1A-857B-43D9-873D-CBB553F504BE}" srcOrd="1" destOrd="0" presId="urn:microsoft.com/office/officeart/2005/8/layout/hProcess4"/>
    <dgm:cxn modelId="{4DE9F6E8-4D0F-4953-A2BC-D7AACEAFA0DA}" type="presOf" srcId="{52B3DFDE-4FD6-4257-9B37-A600B682B3A1}" destId="{245F344D-0EC4-4D51-922D-3D0BB55D3035}" srcOrd="0" destOrd="0" presId="urn:microsoft.com/office/officeart/2005/8/layout/hProcess4"/>
    <dgm:cxn modelId="{9E13C9F1-CA21-40B8-BF0E-07BA61CDFA41}" type="presOf" srcId="{B535FDE9-0313-4F7F-BBDA-87219127EBB4}" destId="{A9F1F88F-736E-411F-BA85-BC93B8E180A8}" srcOrd="0" destOrd="0" presId="urn:microsoft.com/office/officeart/2005/8/layout/hProcess4"/>
    <dgm:cxn modelId="{4EF09CF7-7EAC-4BEE-A0FD-58FFDB72084C}" type="presOf" srcId="{1F80054F-D10F-466A-97D7-7CEA9D3E6484}" destId="{AAD44748-5FDA-432A-B7AC-781588C815F8}" srcOrd="1" destOrd="0" presId="urn:microsoft.com/office/officeart/2005/8/layout/hProcess4"/>
    <dgm:cxn modelId="{AE298128-134B-4C6B-9BAE-8DA32054857C}" type="presParOf" srcId="{E063A324-4077-44A0-9B48-F6CD56082E63}" destId="{F9359BB1-C92D-436A-AFA8-BAD680F84F68}" srcOrd="0" destOrd="0" presId="urn:microsoft.com/office/officeart/2005/8/layout/hProcess4"/>
    <dgm:cxn modelId="{533CE80D-A520-454D-937E-C8D045B8E9F1}" type="presParOf" srcId="{E063A324-4077-44A0-9B48-F6CD56082E63}" destId="{827586C9-326B-4941-B6B4-66CFD0EB5FDB}" srcOrd="1" destOrd="0" presId="urn:microsoft.com/office/officeart/2005/8/layout/hProcess4"/>
    <dgm:cxn modelId="{08B5B1C7-2DD6-4F50-A4EB-C2331AB2C259}" type="presParOf" srcId="{E063A324-4077-44A0-9B48-F6CD56082E63}" destId="{E01D0DA9-7D92-4998-9958-5F9261125D83}" srcOrd="2" destOrd="0" presId="urn:microsoft.com/office/officeart/2005/8/layout/hProcess4"/>
    <dgm:cxn modelId="{163B8CC4-EFC2-4A19-BD4F-53F1877D23F5}" type="presParOf" srcId="{E01D0DA9-7D92-4998-9958-5F9261125D83}" destId="{6AF61A2A-874B-46BF-8DAF-F29191C64ABF}" srcOrd="0" destOrd="0" presId="urn:microsoft.com/office/officeart/2005/8/layout/hProcess4"/>
    <dgm:cxn modelId="{CD11817A-F988-4664-AD96-D14130F2C1E8}" type="presParOf" srcId="{6AF61A2A-874B-46BF-8DAF-F29191C64ABF}" destId="{32F1B2F0-FF6E-4833-BA94-F22899135A8A}" srcOrd="0" destOrd="0" presId="urn:microsoft.com/office/officeart/2005/8/layout/hProcess4"/>
    <dgm:cxn modelId="{BBDC7997-75AC-425B-8B8F-3E5DD850C49C}" type="presParOf" srcId="{6AF61A2A-874B-46BF-8DAF-F29191C64ABF}" destId="{A4646890-D43F-42CA-8DC0-A76E2CD98B84}" srcOrd="1" destOrd="0" presId="urn:microsoft.com/office/officeart/2005/8/layout/hProcess4"/>
    <dgm:cxn modelId="{9FD8AB46-AD02-4EC2-8367-B876A9235E82}" type="presParOf" srcId="{6AF61A2A-874B-46BF-8DAF-F29191C64ABF}" destId="{76EFD260-62CB-487C-8BB8-64D668292E8E}" srcOrd="2" destOrd="0" presId="urn:microsoft.com/office/officeart/2005/8/layout/hProcess4"/>
    <dgm:cxn modelId="{91936BD2-2D29-440C-BB23-0C25C00B7EB8}" type="presParOf" srcId="{6AF61A2A-874B-46BF-8DAF-F29191C64ABF}" destId="{18CBA812-E22D-4DE5-AE4A-FA4F5E23FCD3}" srcOrd="3" destOrd="0" presId="urn:microsoft.com/office/officeart/2005/8/layout/hProcess4"/>
    <dgm:cxn modelId="{2F621F05-B712-40DC-A587-C9DB746760B2}" type="presParOf" srcId="{6AF61A2A-874B-46BF-8DAF-F29191C64ABF}" destId="{CD08A83F-6371-4B5E-BD45-EE5D1F48277C}" srcOrd="4" destOrd="0" presId="urn:microsoft.com/office/officeart/2005/8/layout/hProcess4"/>
    <dgm:cxn modelId="{DD6BAD5C-E5CC-4210-ABD3-868FA2FC0921}" type="presParOf" srcId="{E01D0DA9-7D92-4998-9958-5F9261125D83}" destId="{5D83B710-955E-4B8A-AE31-51D1597821E5}" srcOrd="1" destOrd="0" presId="urn:microsoft.com/office/officeart/2005/8/layout/hProcess4"/>
    <dgm:cxn modelId="{312DA02C-C0DF-4660-812D-AFEEF20A2CC7}" type="presParOf" srcId="{E01D0DA9-7D92-4998-9958-5F9261125D83}" destId="{C7277AB5-FDA3-48D4-A036-F1D5BB0C1161}" srcOrd="2" destOrd="0" presId="urn:microsoft.com/office/officeart/2005/8/layout/hProcess4"/>
    <dgm:cxn modelId="{8B38C383-1D41-4623-B5FB-01B25CC5E0A5}" type="presParOf" srcId="{C7277AB5-FDA3-48D4-A036-F1D5BB0C1161}" destId="{77D2392F-08E5-413D-842C-2B5968C89D96}" srcOrd="0" destOrd="0" presId="urn:microsoft.com/office/officeart/2005/8/layout/hProcess4"/>
    <dgm:cxn modelId="{2B7C661A-E2E4-483F-82D8-DC59E0FAD87E}" type="presParOf" srcId="{C7277AB5-FDA3-48D4-A036-F1D5BB0C1161}" destId="{925DCF88-2B64-491D-9E6E-0B7F4E5C5C49}" srcOrd="1" destOrd="0" presId="urn:microsoft.com/office/officeart/2005/8/layout/hProcess4"/>
    <dgm:cxn modelId="{34C4EF2B-DD73-456A-8FED-FBF833466ADC}" type="presParOf" srcId="{C7277AB5-FDA3-48D4-A036-F1D5BB0C1161}" destId="{66BA9D1A-857B-43D9-873D-CBB553F504BE}" srcOrd="2" destOrd="0" presId="urn:microsoft.com/office/officeart/2005/8/layout/hProcess4"/>
    <dgm:cxn modelId="{14CBD147-160B-4775-939E-9E37297B80BC}" type="presParOf" srcId="{C7277AB5-FDA3-48D4-A036-F1D5BB0C1161}" destId="{F4048ABF-3D93-40D5-9738-548F9E2B2B23}" srcOrd="3" destOrd="0" presId="urn:microsoft.com/office/officeart/2005/8/layout/hProcess4"/>
    <dgm:cxn modelId="{FF525B8D-16C3-4585-88C1-9E8C8775312D}" type="presParOf" srcId="{C7277AB5-FDA3-48D4-A036-F1D5BB0C1161}" destId="{D23A01B3-7029-4BFF-84D5-F07EB96C42E9}" srcOrd="4" destOrd="0" presId="urn:microsoft.com/office/officeart/2005/8/layout/hProcess4"/>
    <dgm:cxn modelId="{F9112942-CEE3-4F08-9D5B-5E7C874FFD18}" type="presParOf" srcId="{E01D0DA9-7D92-4998-9958-5F9261125D83}" destId="{6912BBE6-069B-4F6E-AD1D-0F0E882D87B9}" srcOrd="3" destOrd="0" presId="urn:microsoft.com/office/officeart/2005/8/layout/hProcess4"/>
    <dgm:cxn modelId="{DB84A42E-6B63-4205-91CF-E83ED671EDF5}" type="presParOf" srcId="{E01D0DA9-7D92-4998-9958-5F9261125D83}" destId="{CB97AB6D-4299-48EB-BA53-BCD491873301}" srcOrd="4" destOrd="0" presId="urn:microsoft.com/office/officeart/2005/8/layout/hProcess4"/>
    <dgm:cxn modelId="{4AD56C58-4E86-410A-A16D-C75A00092A68}" type="presParOf" srcId="{CB97AB6D-4299-48EB-BA53-BCD491873301}" destId="{DA9EC92B-8FD8-4634-A0B2-1AD5CC762624}" srcOrd="0" destOrd="0" presId="urn:microsoft.com/office/officeart/2005/8/layout/hProcess4"/>
    <dgm:cxn modelId="{059FF7C3-9DA5-45C1-9294-2E2565B49472}" type="presParOf" srcId="{CB97AB6D-4299-48EB-BA53-BCD491873301}" destId="{299CCA3F-E883-4C41-87F8-32BB02D3BC5D}" srcOrd="1" destOrd="0" presId="urn:microsoft.com/office/officeart/2005/8/layout/hProcess4"/>
    <dgm:cxn modelId="{56AE3C2A-40D7-4946-BE78-5A7A402298B7}" type="presParOf" srcId="{CB97AB6D-4299-48EB-BA53-BCD491873301}" destId="{43962084-F9D4-4E77-9367-25F42FE57A81}" srcOrd="2" destOrd="0" presId="urn:microsoft.com/office/officeart/2005/8/layout/hProcess4"/>
    <dgm:cxn modelId="{D69B44B7-2601-4C49-B7E6-50B5FB01CE6D}" type="presParOf" srcId="{CB97AB6D-4299-48EB-BA53-BCD491873301}" destId="{899E0BB2-4F01-4109-9188-2F511C198F6A}" srcOrd="3" destOrd="0" presId="urn:microsoft.com/office/officeart/2005/8/layout/hProcess4"/>
    <dgm:cxn modelId="{332E791F-7272-44CD-8470-4F4731B236A3}" type="presParOf" srcId="{CB97AB6D-4299-48EB-BA53-BCD491873301}" destId="{0A3401BE-9A52-4225-A608-1186F42495CC}" srcOrd="4" destOrd="0" presId="urn:microsoft.com/office/officeart/2005/8/layout/hProcess4"/>
    <dgm:cxn modelId="{EEB792E6-191B-447D-BBA8-D28765F048CA}" type="presParOf" srcId="{E01D0DA9-7D92-4998-9958-5F9261125D83}" destId="{D3F65E83-78D3-43FE-A374-889A88165F56}" srcOrd="5" destOrd="0" presId="urn:microsoft.com/office/officeart/2005/8/layout/hProcess4"/>
    <dgm:cxn modelId="{25076A75-1179-415B-A881-C16BFE9C770D}" type="presParOf" srcId="{E01D0DA9-7D92-4998-9958-5F9261125D83}" destId="{576EB1F5-A607-47F6-A085-089B0BDB5325}" srcOrd="6" destOrd="0" presId="urn:microsoft.com/office/officeart/2005/8/layout/hProcess4"/>
    <dgm:cxn modelId="{F03C4706-275C-4EAB-8CCB-0B8399A9D279}" type="presParOf" srcId="{576EB1F5-A607-47F6-A085-089B0BDB5325}" destId="{9396FE0E-0A80-4236-9172-FE9CCD6F8F53}" srcOrd="0" destOrd="0" presId="urn:microsoft.com/office/officeart/2005/8/layout/hProcess4"/>
    <dgm:cxn modelId="{430E62F4-A298-4C96-867A-7CBB1F9C044B}" type="presParOf" srcId="{576EB1F5-A607-47F6-A085-089B0BDB5325}" destId="{503EE8D5-91EE-41BC-B2CB-AA22F28C595D}" srcOrd="1" destOrd="0" presId="urn:microsoft.com/office/officeart/2005/8/layout/hProcess4"/>
    <dgm:cxn modelId="{43342C86-D488-47EA-A771-4F938CC7BA5F}" type="presParOf" srcId="{576EB1F5-A607-47F6-A085-089B0BDB5325}" destId="{34EAB221-59C1-48E2-94EE-952284F40D89}" srcOrd="2" destOrd="0" presId="urn:microsoft.com/office/officeart/2005/8/layout/hProcess4"/>
    <dgm:cxn modelId="{92DD9445-71E4-49AB-980D-E470AF273631}" type="presParOf" srcId="{576EB1F5-A607-47F6-A085-089B0BDB5325}" destId="{A9F1F88F-736E-411F-BA85-BC93B8E180A8}" srcOrd="3" destOrd="0" presId="urn:microsoft.com/office/officeart/2005/8/layout/hProcess4"/>
    <dgm:cxn modelId="{C5AC898E-5F68-43B4-9AB1-498B2D710B55}" type="presParOf" srcId="{576EB1F5-A607-47F6-A085-089B0BDB5325}" destId="{F3ED443C-74C5-4A61-93F2-A26253AC9E57}" srcOrd="4" destOrd="0" presId="urn:microsoft.com/office/officeart/2005/8/layout/hProcess4"/>
    <dgm:cxn modelId="{98E2CE27-01EB-4B20-82CB-3B92242A0669}" type="presParOf" srcId="{E01D0DA9-7D92-4998-9958-5F9261125D83}" destId="{EAE15279-6834-4B7C-B276-94F06602E0BC}" srcOrd="7" destOrd="0" presId="urn:microsoft.com/office/officeart/2005/8/layout/hProcess4"/>
    <dgm:cxn modelId="{A654D940-59EA-415A-9DBD-7842DFE183F6}" type="presParOf" srcId="{E01D0DA9-7D92-4998-9958-5F9261125D83}" destId="{65DA551C-F8B9-48CD-A0A1-7FB92E25F229}" srcOrd="8" destOrd="0" presId="urn:microsoft.com/office/officeart/2005/8/layout/hProcess4"/>
    <dgm:cxn modelId="{2A0D05F6-7180-47B0-A992-0769B273CBED}" type="presParOf" srcId="{65DA551C-F8B9-48CD-A0A1-7FB92E25F229}" destId="{624510A1-E0B1-44C4-A26C-76F87BB2021B}" srcOrd="0" destOrd="0" presId="urn:microsoft.com/office/officeart/2005/8/layout/hProcess4"/>
    <dgm:cxn modelId="{DDDD20EB-CA79-493C-8F8C-F6739A65BA30}" type="presParOf" srcId="{65DA551C-F8B9-48CD-A0A1-7FB92E25F229}" destId="{ECD24893-2A99-482D-8A9B-AD66625ACC59}" srcOrd="1" destOrd="0" presId="urn:microsoft.com/office/officeart/2005/8/layout/hProcess4"/>
    <dgm:cxn modelId="{CE74C398-CAFE-4291-A74C-6ED9F063FE54}" type="presParOf" srcId="{65DA551C-F8B9-48CD-A0A1-7FB92E25F229}" destId="{B3DBE60F-80DE-4D61-A472-F678B55796B1}" srcOrd="2" destOrd="0" presId="urn:microsoft.com/office/officeart/2005/8/layout/hProcess4"/>
    <dgm:cxn modelId="{C197B723-53C0-4C2A-B344-B6CE38D46FC8}" type="presParOf" srcId="{65DA551C-F8B9-48CD-A0A1-7FB92E25F229}" destId="{EA429109-EC02-4DA2-88E0-C5155D8ACB77}" srcOrd="3" destOrd="0" presId="urn:microsoft.com/office/officeart/2005/8/layout/hProcess4"/>
    <dgm:cxn modelId="{0A5B2EFD-FA72-4F07-81C6-1F4F70959962}" type="presParOf" srcId="{65DA551C-F8B9-48CD-A0A1-7FB92E25F229}" destId="{51BE69ED-EF49-4D11-9609-47A9FC4ECF40}" srcOrd="4" destOrd="0" presId="urn:microsoft.com/office/officeart/2005/8/layout/hProcess4"/>
    <dgm:cxn modelId="{BF6C198A-C53A-4CFE-AEA3-0EED578CB66A}" type="presParOf" srcId="{E01D0DA9-7D92-4998-9958-5F9261125D83}" destId="{56C489AA-BE49-467A-A078-DFB7ABDD0C7E}" srcOrd="9" destOrd="0" presId="urn:microsoft.com/office/officeart/2005/8/layout/hProcess4"/>
    <dgm:cxn modelId="{515F3AF9-6A3B-4F83-B2D7-82E6ACF69DEB}" type="presParOf" srcId="{E01D0DA9-7D92-4998-9958-5F9261125D83}" destId="{0477F73A-6698-4312-9119-9A0AD0DFB194}" srcOrd="10" destOrd="0" presId="urn:microsoft.com/office/officeart/2005/8/layout/hProcess4"/>
    <dgm:cxn modelId="{9661B758-9709-43DE-8729-E68BCD0DB32D}" type="presParOf" srcId="{0477F73A-6698-4312-9119-9A0AD0DFB194}" destId="{C51EDCE0-A155-4C7D-A1D0-E7B3C569D322}" srcOrd="0" destOrd="0" presId="urn:microsoft.com/office/officeart/2005/8/layout/hProcess4"/>
    <dgm:cxn modelId="{0118BF9A-4354-4603-870A-BFF42F27B79B}" type="presParOf" srcId="{0477F73A-6698-4312-9119-9A0AD0DFB194}" destId="{8BA27C37-DE74-4171-BF52-CD0F8274F52C}" srcOrd="1" destOrd="0" presId="urn:microsoft.com/office/officeart/2005/8/layout/hProcess4"/>
    <dgm:cxn modelId="{2B316BF6-3408-44D2-BCCF-70CA55F0380C}" type="presParOf" srcId="{0477F73A-6698-4312-9119-9A0AD0DFB194}" destId="{AAD44748-5FDA-432A-B7AC-781588C815F8}" srcOrd="2" destOrd="0" presId="urn:microsoft.com/office/officeart/2005/8/layout/hProcess4"/>
    <dgm:cxn modelId="{6CFA0AFA-24A1-492A-90F8-42C35F4D86E4}" type="presParOf" srcId="{0477F73A-6698-4312-9119-9A0AD0DFB194}" destId="{245F344D-0EC4-4D51-922D-3D0BB55D3035}" srcOrd="3" destOrd="0" presId="urn:microsoft.com/office/officeart/2005/8/layout/hProcess4"/>
    <dgm:cxn modelId="{A087296B-945B-424D-90C7-7912715314C4}" type="presParOf" srcId="{0477F73A-6698-4312-9119-9A0AD0DFB194}" destId="{10F22516-1655-4F87-89F0-E41D885162C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F1D243-C1C8-4DDF-8C05-A5C0C7B2B1DB}" type="doc">
      <dgm:prSet loTypeId="urn:microsoft.com/office/officeart/2005/8/layout/cycle8" loCatId="cycle" qsTypeId="urn:microsoft.com/office/officeart/2005/8/quickstyle/3d3" qsCatId="3D" csTypeId="urn:microsoft.com/office/officeart/2005/8/colors/accent1_2" csCatId="accent1" phldr="1"/>
      <dgm:spPr/>
    </dgm:pt>
    <dgm:pt modelId="{08C89FA6-6DAE-41C2-B66F-76AC6ABB3017}">
      <dgm:prSet phldrT="[Text]"/>
      <dgm:spPr/>
      <dgm:t>
        <a:bodyPr/>
        <a:lstStyle/>
        <a:p>
          <a:r>
            <a:rPr lang="en-US" dirty="0"/>
            <a:t>Measure</a:t>
          </a:r>
        </a:p>
      </dgm:t>
    </dgm:pt>
    <dgm:pt modelId="{CDDBE5A8-92F7-4876-866D-C858EC363917}" type="parTrans" cxnId="{D00351B6-0EFD-4A5C-906F-B350540CA731}">
      <dgm:prSet/>
      <dgm:spPr/>
      <dgm:t>
        <a:bodyPr/>
        <a:lstStyle/>
        <a:p>
          <a:endParaRPr lang="en-US"/>
        </a:p>
      </dgm:t>
    </dgm:pt>
    <dgm:pt modelId="{01068DB7-57C0-4FBE-A9A7-9AF37CAC8401}" type="sibTrans" cxnId="{D00351B6-0EFD-4A5C-906F-B350540CA731}">
      <dgm:prSet/>
      <dgm:spPr/>
      <dgm:t>
        <a:bodyPr/>
        <a:lstStyle/>
        <a:p>
          <a:endParaRPr lang="en-US"/>
        </a:p>
      </dgm:t>
    </dgm:pt>
    <dgm:pt modelId="{4E75D1A4-4ADB-4833-B7D4-200BCB4A5F98}">
      <dgm:prSet phldrT="[Text]"/>
      <dgm:spPr/>
      <dgm:t>
        <a:bodyPr/>
        <a:lstStyle/>
        <a:p>
          <a:r>
            <a:rPr lang="en-US" dirty="0"/>
            <a:t>Learn</a:t>
          </a:r>
        </a:p>
      </dgm:t>
    </dgm:pt>
    <dgm:pt modelId="{8426C931-687C-406F-B222-8BB75E28A36F}" type="parTrans" cxnId="{572844CA-507D-42F3-9952-C49CC0F760F6}">
      <dgm:prSet/>
      <dgm:spPr/>
      <dgm:t>
        <a:bodyPr/>
        <a:lstStyle/>
        <a:p>
          <a:endParaRPr lang="en-US"/>
        </a:p>
      </dgm:t>
    </dgm:pt>
    <dgm:pt modelId="{090AF250-1C41-4974-9A90-25F490ECB699}" type="sibTrans" cxnId="{572844CA-507D-42F3-9952-C49CC0F760F6}">
      <dgm:prSet/>
      <dgm:spPr/>
      <dgm:t>
        <a:bodyPr/>
        <a:lstStyle/>
        <a:p>
          <a:endParaRPr lang="en-US"/>
        </a:p>
      </dgm:t>
    </dgm:pt>
    <dgm:pt modelId="{51546ADE-048E-4758-8421-9732032DC07A}">
      <dgm:prSet phldrT="[Text]"/>
      <dgm:spPr/>
      <dgm:t>
        <a:bodyPr/>
        <a:lstStyle/>
        <a:p>
          <a:r>
            <a:rPr lang="en-US" dirty="0"/>
            <a:t>Build</a:t>
          </a:r>
        </a:p>
      </dgm:t>
    </dgm:pt>
    <dgm:pt modelId="{552B769D-46DB-4897-AA77-3BC4F508EDCD}" type="parTrans" cxnId="{B84EF911-B7A8-4F5D-90A7-56748B756049}">
      <dgm:prSet/>
      <dgm:spPr/>
      <dgm:t>
        <a:bodyPr/>
        <a:lstStyle/>
        <a:p>
          <a:endParaRPr lang="en-US"/>
        </a:p>
      </dgm:t>
    </dgm:pt>
    <dgm:pt modelId="{0C3DCC4B-D9F9-4EB7-9E3A-BC4F6CC6A562}" type="sibTrans" cxnId="{B84EF911-B7A8-4F5D-90A7-56748B756049}">
      <dgm:prSet/>
      <dgm:spPr/>
      <dgm:t>
        <a:bodyPr/>
        <a:lstStyle/>
        <a:p>
          <a:endParaRPr lang="en-US"/>
        </a:p>
      </dgm:t>
    </dgm:pt>
    <dgm:pt modelId="{F3D5BD73-71B6-4BF5-B975-0E25366531E5}" type="pres">
      <dgm:prSet presAssocID="{51F1D243-C1C8-4DDF-8C05-A5C0C7B2B1DB}" presName="compositeShape" presStyleCnt="0">
        <dgm:presLayoutVars>
          <dgm:chMax val="7"/>
          <dgm:dir/>
          <dgm:resizeHandles val="exact"/>
        </dgm:presLayoutVars>
      </dgm:prSet>
      <dgm:spPr/>
    </dgm:pt>
    <dgm:pt modelId="{18FAFA6E-54EC-4BF0-B02D-1B8A44E7473B}" type="pres">
      <dgm:prSet presAssocID="{51F1D243-C1C8-4DDF-8C05-A5C0C7B2B1DB}" presName="wedge1" presStyleLbl="node1" presStyleIdx="0" presStyleCnt="3"/>
      <dgm:spPr/>
    </dgm:pt>
    <dgm:pt modelId="{48AE66F3-6302-4D3C-9F4D-B0BC8D05E0C7}" type="pres">
      <dgm:prSet presAssocID="{51F1D243-C1C8-4DDF-8C05-A5C0C7B2B1DB}" presName="dummy1a" presStyleCnt="0"/>
      <dgm:spPr/>
    </dgm:pt>
    <dgm:pt modelId="{F5914AC9-CE8B-4C1A-9C96-A9D2162B14CC}" type="pres">
      <dgm:prSet presAssocID="{51F1D243-C1C8-4DDF-8C05-A5C0C7B2B1DB}" presName="dummy1b" presStyleCnt="0"/>
      <dgm:spPr/>
    </dgm:pt>
    <dgm:pt modelId="{48A8F91D-7BC0-43A9-86DC-D31D6E67C039}" type="pres">
      <dgm:prSet presAssocID="{51F1D243-C1C8-4DDF-8C05-A5C0C7B2B1DB}" presName="wedge1Tx" presStyleLbl="node1" presStyleIdx="0" presStyleCnt="3">
        <dgm:presLayoutVars>
          <dgm:chMax val="0"/>
          <dgm:chPref val="0"/>
          <dgm:bulletEnabled val="1"/>
        </dgm:presLayoutVars>
      </dgm:prSet>
      <dgm:spPr/>
    </dgm:pt>
    <dgm:pt modelId="{48C8288B-D61B-4F4C-ACF3-BEB8273181F9}" type="pres">
      <dgm:prSet presAssocID="{51F1D243-C1C8-4DDF-8C05-A5C0C7B2B1DB}" presName="wedge2" presStyleLbl="node1" presStyleIdx="1" presStyleCnt="3"/>
      <dgm:spPr/>
    </dgm:pt>
    <dgm:pt modelId="{89953DAF-30EA-4A09-9473-7A84EC1A6CA5}" type="pres">
      <dgm:prSet presAssocID="{51F1D243-C1C8-4DDF-8C05-A5C0C7B2B1DB}" presName="dummy2a" presStyleCnt="0"/>
      <dgm:spPr/>
    </dgm:pt>
    <dgm:pt modelId="{D51A7ED6-FF60-4BF4-B5EE-6255A5603886}" type="pres">
      <dgm:prSet presAssocID="{51F1D243-C1C8-4DDF-8C05-A5C0C7B2B1DB}" presName="dummy2b" presStyleCnt="0"/>
      <dgm:spPr/>
    </dgm:pt>
    <dgm:pt modelId="{413D765E-B261-44F0-A6B8-8AF5DC1E6A7D}" type="pres">
      <dgm:prSet presAssocID="{51F1D243-C1C8-4DDF-8C05-A5C0C7B2B1DB}" presName="wedge2Tx" presStyleLbl="node1" presStyleIdx="1" presStyleCnt="3">
        <dgm:presLayoutVars>
          <dgm:chMax val="0"/>
          <dgm:chPref val="0"/>
          <dgm:bulletEnabled val="1"/>
        </dgm:presLayoutVars>
      </dgm:prSet>
      <dgm:spPr/>
    </dgm:pt>
    <dgm:pt modelId="{36CD4E4F-F4E2-4E6D-AEC4-C70D525210A7}" type="pres">
      <dgm:prSet presAssocID="{51F1D243-C1C8-4DDF-8C05-A5C0C7B2B1DB}" presName="wedge3" presStyleLbl="node1" presStyleIdx="2" presStyleCnt="3"/>
      <dgm:spPr/>
    </dgm:pt>
    <dgm:pt modelId="{138B7D4C-9637-4B70-A137-8320AE23B1B7}" type="pres">
      <dgm:prSet presAssocID="{51F1D243-C1C8-4DDF-8C05-A5C0C7B2B1DB}" presName="dummy3a" presStyleCnt="0"/>
      <dgm:spPr/>
    </dgm:pt>
    <dgm:pt modelId="{AB4879A1-5A47-4F2B-9692-77FA83CCF59A}" type="pres">
      <dgm:prSet presAssocID="{51F1D243-C1C8-4DDF-8C05-A5C0C7B2B1DB}" presName="dummy3b" presStyleCnt="0"/>
      <dgm:spPr/>
    </dgm:pt>
    <dgm:pt modelId="{92F07D9F-2E17-46D6-AA13-2BBF9336D8B6}" type="pres">
      <dgm:prSet presAssocID="{51F1D243-C1C8-4DDF-8C05-A5C0C7B2B1DB}" presName="wedge3Tx" presStyleLbl="node1" presStyleIdx="2" presStyleCnt="3">
        <dgm:presLayoutVars>
          <dgm:chMax val="0"/>
          <dgm:chPref val="0"/>
          <dgm:bulletEnabled val="1"/>
        </dgm:presLayoutVars>
      </dgm:prSet>
      <dgm:spPr/>
    </dgm:pt>
    <dgm:pt modelId="{818B39F7-7859-464E-A384-BE8CD89EC3F2}" type="pres">
      <dgm:prSet presAssocID="{01068DB7-57C0-4FBE-A9A7-9AF37CAC8401}" presName="arrowWedge1" presStyleLbl="fgSibTrans2D1" presStyleIdx="0" presStyleCnt="3"/>
      <dgm:spPr/>
    </dgm:pt>
    <dgm:pt modelId="{06194D6B-1708-435F-A9B0-15C43A34232A}" type="pres">
      <dgm:prSet presAssocID="{090AF250-1C41-4974-9A90-25F490ECB699}" presName="arrowWedge2" presStyleLbl="fgSibTrans2D1" presStyleIdx="1" presStyleCnt="3"/>
      <dgm:spPr/>
    </dgm:pt>
    <dgm:pt modelId="{A8BAA2D7-6BC6-434A-800B-D3508E64B196}" type="pres">
      <dgm:prSet presAssocID="{0C3DCC4B-D9F9-4EB7-9E3A-BC4F6CC6A562}" presName="arrowWedge3" presStyleLbl="fgSibTrans2D1" presStyleIdx="2" presStyleCnt="3"/>
      <dgm:spPr/>
    </dgm:pt>
  </dgm:ptLst>
  <dgm:cxnLst>
    <dgm:cxn modelId="{3E4F6803-0939-4DCB-97BD-EFD4AB6F497C}" type="presOf" srcId="{51546ADE-048E-4758-8421-9732032DC07A}" destId="{36CD4E4F-F4E2-4E6D-AEC4-C70D525210A7}" srcOrd="0" destOrd="0" presId="urn:microsoft.com/office/officeart/2005/8/layout/cycle8"/>
    <dgm:cxn modelId="{B84EF911-B7A8-4F5D-90A7-56748B756049}" srcId="{51F1D243-C1C8-4DDF-8C05-A5C0C7B2B1DB}" destId="{51546ADE-048E-4758-8421-9732032DC07A}" srcOrd="2" destOrd="0" parTransId="{552B769D-46DB-4897-AA77-3BC4F508EDCD}" sibTransId="{0C3DCC4B-D9F9-4EB7-9E3A-BC4F6CC6A562}"/>
    <dgm:cxn modelId="{D95EDC1A-7C24-48BE-9AAD-930540A5FE2E}" type="presOf" srcId="{51F1D243-C1C8-4DDF-8C05-A5C0C7B2B1DB}" destId="{F3D5BD73-71B6-4BF5-B975-0E25366531E5}" srcOrd="0" destOrd="0" presId="urn:microsoft.com/office/officeart/2005/8/layout/cycle8"/>
    <dgm:cxn modelId="{7080E667-E22E-493C-8093-D2179C35F38A}" type="presOf" srcId="{08C89FA6-6DAE-41C2-B66F-76AC6ABB3017}" destId="{18FAFA6E-54EC-4BF0-B02D-1B8A44E7473B}" srcOrd="0" destOrd="0" presId="urn:microsoft.com/office/officeart/2005/8/layout/cycle8"/>
    <dgm:cxn modelId="{AC14EB89-C30E-453E-89BA-2C06BA41BA59}" type="presOf" srcId="{08C89FA6-6DAE-41C2-B66F-76AC6ABB3017}" destId="{48A8F91D-7BC0-43A9-86DC-D31D6E67C039}" srcOrd="1" destOrd="0" presId="urn:microsoft.com/office/officeart/2005/8/layout/cycle8"/>
    <dgm:cxn modelId="{1B5DB2B1-89E2-45C8-B057-82F3B1DDD886}" type="presOf" srcId="{4E75D1A4-4ADB-4833-B7D4-200BCB4A5F98}" destId="{48C8288B-D61B-4F4C-ACF3-BEB8273181F9}" srcOrd="0" destOrd="0" presId="urn:microsoft.com/office/officeart/2005/8/layout/cycle8"/>
    <dgm:cxn modelId="{D00351B6-0EFD-4A5C-906F-B350540CA731}" srcId="{51F1D243-C1C8-4DDF-8C05-A5C0C7B2B1DB}" destId="{08C89FA6-6DAE-41C2-B66F-76AC6ABB3017}" srcOrd="0" destOrd="0" parTransId="{CDDBE5A8-92F7-4876-866D-C858EC363917}" sibTransId="{01068DB7-57C0-4FBE-A9A7-9AF37CAC8401}"/>
    <dgm:cxn modelId="{274D6BC3-6C6F-43E5-94B4-F2E7D766CEA1}" type="presOf" srcId="{4E75D1A4-4ADB-4833-B7D4-200BCB4A5F98}" destId="{413D765E-B261-44F0-A6B8-8AF5DC1E6A7D}" srcOrd="1" destOrd="0" presId="urn:microsoft.com/office/officeart/2005/8/layout/cycle8"/>
    <dgm:cxn modelId="{572844CA-507D-42F3-9952-C49CC0F760F6}" srcId="{51F1D243-C1C8-4DDF-8C05-A5C0C7B2B1DB}" destId="{4E75D1A4-4ADB-4833-B7D4-200BCB4A5F98}" srcOrd="1" destOrd="0" parTransId="{8426C931-687C-406F-B222-8BB75E28A36F}" sibTransId="{090AF250-1C41-4974-9A90-25F490ECB699}"/>
    <dgm:cxn modelId="{28AA6DED-C9DD-4847-A680-3DFC1A19E6DE}" type="presOf" srcId="{51546ADE-048E-4758-8421-9732032DC07A}" destId="{92F07D9F-2E17-46D6-AA13-2BBF9336D8B6}" srcOrd="1" destOrd="0" presId="urn:microsoft.com/office/officeart/2005/8/layout/cycle8"/>
    <dgm:cxn modelId="{CA01EFCA-0261-4D30-8C18-B746E72331AB}" type="presParOf" srcId="{F3D5BD73-71B6-4BF5-B975-0E25366531E5}" destId="{18FAFA6E-54EC-4BF0-B02D-1B8A44E7473B}" srcOrd="0" destOrd="0" presId="urn:microsoft.com/office/officeart/2005/8/layout/cycle8"/>
    <dgm:cxn modelId="{3072952A-BC77-4FE9-B084-E7A4187F1650}" type="presParOf" srcId="{F3D5BD73-71B6-4BF5-B975-0E25366531E5}" destId="{48AE66F3-6302-4D3C-9F4D-B0BC8D05E0C7}" srcOrd="1" destOrd="0" presId="urn:microsoft.com/office/officeart/2005/8/layout/cycle8"/>
    <dgm:cxn modelId="{F65611F3-189E-421B-978F-DF4F499A9A70}" type="presParOf" srcId="{F3D5BD73-71B6-4BF5-B975-0E25366531E5}" destId="{F5914AC9-CE8B-4C1A-9C96-A9D2162B14CC}" srcOrd="2" destOrd="0" presId="urn:microsoft.com/office/officeart/2005/8/layout/cycle8"/>
    <dgm:cxn modelId="{6DB36F72-BE1B-42AB-AF18-30EDF9527A62}" type="presParOf" srcId="{F3D5BD73-71B6-4BF5-B975-0E25366531E5}" destId="{48A8F91D-7BC0-43A9-86DC-D31D6E67C039}" srcOrd="3" destOrd="0" presId="urn:microsoft.com/office/officeart/2005/8/layout/cycle8"/>
    <dgm:cxn modelId="{85ED6026-4BBC-41C5-9F3B-0A33BACC5611}" type="presParOf" srcId="{F3D5BD73-71B6-4BF5-B975-0E25366531E5}" destId="{48C8288B-D61B-4F4C-ACF3-BEB8273181F9}" srcOrd="4" destOrd="0" presId="urn:microsoft.com/office/officeart/2005/8/layout/cycle8"/>
    <dgm:cxn modelId="{63E42E7F-9EAC-4F11-ADF0-2FD5984D0187}" type="presParOf" srcId="{F3D5BD73-71B6-4BF5-B975-0E25366531E5}" destId="{89953DAF-30EA-4A09-9473-7A84EC1A6CA5}" srcOrd="5" destOrd="0" presId="urn:microsoft.com/office/officeart/2005/8/layout/cycle8"/>
    <dgm:cxn modelId="{BEB5DF79-910D-45BF-8EB3-A174AF9DDCB0}" type="presParOf" srcId="{F3D5BD73-71B6-4BF5-B975-0E25366531E5}" destId="{D51A7ED6-FF60-4BF4-B5EE-6255A5603886}" srcOrd="6" destOrd="0" presId="urn:microsoft.com/office/officeart/2005/8/layout/cycle8"/>
    <dgm:cxn modelId="{3DFE44CA-21AC-4BBA-85FC-0C9CD5DAC421}" type="presParOf" srcId="{F3D5BD73-71B6-4BF5-B975-0E25366531E5}" destId="{413D765E-B261-44F0-A6B8-8AF5DC1E6A7D}" srcOrd="7" destOrd="0" presId="urn:microsoft.com/office/officeart/2005/8/layout/cycle8"/>
    <dgm:cxn modelId="{F8ED3D60-372E-4117-89F4-6D52CEAED7F6}" type="presParOf" srcId="{F3D5BD73-71B6-4BF5-B975-0E25366531E5}" destId="{36CD4E4F-F4E2-4E6D-AEC4-C70D525210A7}" srcOrd="8" destOrd="0" presId="urn:microsoft.com/office/officeart/2005/8/layout/cycle8"/>
    <dgm:cxn modelId="{E444C2A7-8F29-4C18-B671-3D340BACF6F2}" type="presParOf" srcId="{F3D5BD73-71B6-4BF5-B975-0E25366531E5}" destId="{138B7D4C-9637-4B70-A137-8320AE23B1B7}" srcOrd="9" destOrd="0" presId="urn:microsoft.com/office/officeart/2005/8/layout/cycle8"/>
    <dgm:cxn modelId="{C502FD5B-53F1-4DB4-AB64-2EECB3FD54D8}" type="presParOf" srcId="{F3D5BD73-71B6-4BF5-B975-0E25366531E5}" destId="{AB4879A1-5A47-4F2B-9692-77FA83CCF59A}" srcOrd="10" destOrd="0" presId="urn:microsoft.com/office/officeart/2005/8/layout/cycle8"/>
    <dgm:cxn modelId="{80B77F81-2BFC-4F0A-A991-AE5C54ED8D5E}" type="presParOf" srcId="{F3D5BD73-71B6-4BF5-B975-0E25366531E5}" destId="{92F07D9F-2E17-46D6-AA13-2BBF9336D8B6}" srcOrd="11" destOrd="0" presId="urn:microsoft.com/office/officeart/2005/8/layout/cycle8"/>
    <dgm:cxn modelId="{52B7F2E9-94A8-4309-B78A-08B86600D9AC}" type="presParOf" srcId="{F3D5BD73-71B6-4BF5-B975-0E25366531E5}" destId="{818B39F7-7859-464E-A384-BE8CD89EC3F2}" srcOrd="12" destOrd="0" presId="urn:microsoft.com/office/officeart/2005/8/layout/cycle8"/>
    <dgm:cxn modelId="{44F9EAA5-1662-42DB-9888-65C20D5FB683}" type="presParOf" srcId="{F3D5BD73-71B6-4BF5-B975-0E25366531E5}" destId="{06194D6B-1708-435F-A9B0-15C43A34232A}" srcOrd="13" destOrd="0" presId="urn:microsoft.com/office/officeart/2005/8/layout/cycle8"/>
    <dgm:cxn modelId="{71F80E04-6540-433D-9C02-800197759BDC}" type="presParOf" srcId="{F3D5BD73-71B6-4BF5-B975-0E25366531E5}" destId="{A8BAA2D7-6BC6-434A-800B-D3508E64B19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F2E5C0-6CA2-4EF8-A521-A360B34CE50E}"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US"/>
        </a:p>
      </dgm:t>
    </dgm:pt>
    <dgm:pt modelId="{229A41DB-439D-46AE-A824-23CE302A033B}">
      <dgm:prSet phldrT="[Text]"/>
      <dgm:spPr/>
      <dgm:t>
        <a:bodyPr/>
        <a:lstStyle/>
        <a:p>
          <a:pPr>
            <a:buFont typeface="Arial" panose="020B0604020202020204" pitchFamily="34" charset="0"/>
            <a:buChar char="•"/>
          </a:pPr>
          <a:r>
            <a:rPr lang="en-US" dirty="0"/>
            <a:t>Possibility to attract investors early</a:t>
          </a:r>
        </a:p>
      </dgm:t>
    </dgm:pt>
    <dgm:pt modelId="{18177FCA-410E-4E62-98BC-3B7BBF0B333C}" type="parTrans" cxnId="{0A2D735C-BA71-451B-8750-F68EBF0B53AF}">
      <dgm:prSet/>
      <dgm:spPr/>
      <dgm:t>
        <a:bodyPr/>
        <a:lstStyle/>
        <a:p>
          <a:endParaRPr lang="en-US"/>
        </a:p>
      </dgm:t>
    </dgm:pt>
    <dgm:pt modelId="{6B34AF52-1C2D-4ED8-BE32-FD7005292085}" type="sibTrans" cxnId="{0A2D735C-BA71-451B-8750-F68EBF0B53AF}">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8000" b="-8000"/>
          </a:stretch>
        </a:blipFill>
      </dgm:spPr>
      <dgm:t>
        <a:bodyPr/>
        <a:lstStyle/>
        <a:p>
          <a:endParaRPr lang="en-US"/>
        </a:p>
      </dgm:t>
    </dgm:pt>
    <dgm:pt modelId="{CB0ADED6-85A7-417D-8C7D-DBD3B68CED32}">
      <dgm:prSet phldrT="[Text]"/>
      <dgm:spPr/>
      <dgm:t>
        <a:bodyPr/>
        <a:lstStyle/>
        <a:p>
          <a:pPr>
            <a:buFont typeface="Arial" panose="020B0604020202020204" pitchFamily="34" charset="0"/>
            <a:buChar char="•"/>
          </a:pPr>
          <a:r>
            <a:rPr lang="en-US" dirty="0"/>
            <a:t>Reduction of potentially wasted engineering hours</a:t>
          </a:r>
        </a:p>
      </dgm:t>
    </dgm:pt>
    <dgm:pt modelId="{3FFFB03D-8A3F-4904-9432-5C23F7F96227}" type="parTrans" cxnId="{A91A6FE1-D483-4CD7-83DF-3AF3636BEB02}">
      <dgm:prSet/>
      <dgm:spPr/>
      <dgm:t>
        <a:bodyPr/>
        <a:lstStyle/>
        <a:p>
          <a:endParaRPr lang="en-US"/>
        </a:p>
      </dgm:t>
    </dgm:pt>
    <dgm:pt modelId="{663B0CEB-8D67-4928-8E98-88A1811E464A}" type="sibTrans" cxnId="{A91A6FE1-D483-4CD7-83DF-3AF3636BEB02}">
      <dgm:prSet/>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8000" b="-8000"/>
          </a:stretch>
        </a:blipFill>
      </dgm:spPr>
      <dgm:t>
        <a:bodyPr/>
        <a:lstStyle/>
        <a:p>
          <a:endParaRPr lang="en-US"/>
        </a:p>
      </dgm:t>
    </dgm:pt>
    <dgm:pt modelId="{E3EE7926-BB58-40B7-9D79-F8A3F865C0C8}">
      <dgm:prSet phldrT="[Text]"/>
      <dgm:spPr/>
      <dgm:t>
        <a:bodyPr/>
        <a:lstStyle/>
        <a:p>
          <a:pPr>
            <a:buFont typeface="Arial" panose="020B0604020202020204" pitchFamily="34" charset="0"/>
            <a:buChar char="•"/>
          </a:pPr>
          <a:r>
            <a:rPr lang="en-US" dirty="0"/>
            <a:t>Gaining and expanding the user base</a:t>
          </a:r>
        </a:p>
      </dgm:t>
    </dgm:pt>
    <dgm:pt modelId="{716A69AF-9AD4-43E6-90E7-A7EC7D2274A1}" type="parTrans" cxnId="{1C815831-00FB-4797-812A-088DBEE4A0A3}">
      <dgm:prSet/>
      <dgm:spPr/>
      <dgm:t>
        <a:bodyPr/>
        <a:lstStyle/>
        <a:p>
          <a:endParaRPr lang="en-US"/>
        </a:p>
      </dgm:t>
    </dgm:pt>
    <dgm:pt modelId="{2A4EF96C-D67D-4557-BDF9-E64DBBC6579A}" type="sibTrans" cxnId="{1C815831-00FB-4797-812A-088DBEE4A0A3}">
      <dgm:prSet/>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8000" b="-8000"/>
          </a:stretch>
        </a:blipFill>
      </dgm:spPr>
      <dgm:t>
        <a:bodyPr/>
        <a:lstStyle/>
        <a:p>
          <a:endParaRPr lang="en-US"/>
        </a:p>
      </dgm:t>
    </dgm:pt>
    <dgm:pt modelId="{4BD5C994-E0ED-411F-81A2-03E1878FFFA2}">
      <dgm:prSet phldrT="[Text]"/>
      <dgm:spPr/>
      <dgm:t>
        <a:bodyPr/>
        <a:lstStyle/>
        <a:p>
          <a:pPr>
            <a:buFont typeface="Arial" panose="020B0604020202020204" pitchFamily="34" charset="0"/>
            <a:buChar char="•"/>
          </a:pPr>
          <a:r>
            <a:rPr lang="en-US" dirty="0"/>
            <a:t>Learning and Education</a:t>
          </a:r>
        </a:p>
      </dgm:t>
    </dgm:pt>
    <dgm:pt modelId="{DAB0A50A-BDA0-4ECD-A82F-7209BE476956}" type="parTrans" cxnId="{9329B162-1D62-4745-B558-1A8FC3118D07}">
      <dgm:prSet/>
      <dgm:spPr/>
      <dgm:t>
        <a:bodyPr/>
        <a:lstStyle/>
        <a:p>
          <a:endParaRPr lang="en-US"/>
        </a:p>
      </dgm:t>
    </dgm:pt>
    <dgm:pt modelId="{20AAAD56-EA31-473E-BF32-75E0BD3758E6}" type="sibTrans" cxnId="{9329B162-1D62-4745-B558-1A8FC3118D07}">
      <dgm:prSet/>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8000" b="-8000"/>
          </a:stretch>
        </a:blipFill>
      </dgm:spPr>
      <dgm:t>
        <a:bodyPr/>
        <a:lstStyle/>
        <a:p>
          <a:endParaRPr lang="en-US"/>
        </a:p>
      </dgm:t>
    </dgm:pt>
    <dgm:pt modelId="{74E1EBD1-7A34-400B-B95A-9D94DAF9F68E}">
      <dgm:prSet phldrT="[Text]"/>
      <dgm:spPr/>
      <dgm:t>
        <a:bodyPr/>
        <a:lstStyle/>
        <a:p>
          <a:pPr>
            <a:buFont typeface="Arial" panose="020B0604020202020204" pitchFamily="34" charset="0"/>
            <a:buChar char="•"/>
          </a:pPr>
          <a:r>
            <a:rPr lang="en-US" dirty="0"/>
            <a:t>Checking real-life market tendencies</a:t>
          </a:r>
        </a:p>
      </dgm:t>
    </dgm:pt>
    <dgm:pt modelId="{F8231D45-B51A-4925-87FE-8EBC07976ACD}" type="parTrans" cxnId="{1289B45D-4321-40C5-A84A-D3147DFB5B77}">
      <dgm:prSet/>
      <dgm:spPr/>
      <dgm:t>
        <a:bodyPr/>
        <a:lstStyle/>
        <a:p>
          <a:endParaRPr lang="en-US"/>
        </a:p>
      </dgm:t>
    </dgm:pt>
    <dgm:pt modelId="{E1047B3B-DBBC-4C94-AFD9-111C2F71E82B}" type="sibTrans" cxnId="{1289B45D-4321-40C5-A84A-D3147DFB5B77}">
      <dgm:prSet/>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000" r="-4000"/>
          </a:stretch>
        </a:blipFill>
      </dgm:spPr>
      <dgm:t>
        <a:bodyPr/>
        <a:lstStyle/>
        <a:p>
          <a:endParaRPr lang="en-US"/>
        </a:p>
      </dgm:t>
    </dgm:pt>
    <dgm:pt modelId="{E6232AAA-3D36-4F0B-A543-7570E4F9F8AC}">
      <dgm:prSet phldrT="[Text]"/>
      <dgm:spPr/>
      <dgm:t>
        <a:bodyPr/>
        <a:lstStyle/>
        <a:p>
          <a:pPr>
            <a:buFont typeface="Arial" panose="020B0604020202020204" pitchFamily="34" charset="0"/>
            <a:buChar char="•"/>
          </a:pPr>
          <a:r>
            <a:rPr lang="en-US" dirty="0"/>
            <a:t>Avoidance of the bigger failures and fund expense</a:t>
          </a:r>
        </a:p>
      </dgm:t>
    </dgm:pt>
    <dgm:pt modelId="{000FD2D3-2232-4576-9584-BC54DB548415}" type="parTrans" cxnId="{6CB96F49-F4D5-4402-A8D8-8A1E51AC1F57}">
      <dgm:prSet/>
      <dgm:spPr/>
      <dgm:t>
        <a:bodyPr/>
        <a:lstStyle/>
        <a:p>
          <a:endParaRPr lang="en-US"/>
        </a:p>
      </dgm:t>
    </dgm:pt>
    <dgm:pt modelId="{B4195860-E8E8-4A4F-B6E7-FD4D11AB7BCB}" type="sibTrans" cxnId="{6CB96F49-F4D5-4402-A8D8-8A1E51AC1F57}">
      <dgm:prSet/>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t="-3000" b="-3000"/>
          </a:stretch>
        </a:blipFill>
      </dgm:spPr>
      <dgm:t>
        <a:bodyPr/>
        <a:lstStyle/>
        <a:p>
          <a:endParaRPr lang="en-US"/>
        </a:p>
      </dgm:t>
    </dgm:pt>
    <dgm:pt modelId="{68858A6B-8083-4F62-A3F5-F8FED91F4700}" type="pres">
      <dgm:prSet presAssocID="{E1F2E5C0-6CA2-4EF8-A521-A360B34CE50E}" presName="Name0" presStyleCnt="0">
        <dgm:presLayoutVars>
          <dgm:chMax val="21"/>
          <dgm:chPref val="21"/>
        </dgm:presLayoutVars>
      </dgm:prSet>
      <dgm:spPr/>
    </dgm:pt>
    <dgm:pt modelId="{CA52F51E-6EE2-4FEE-BE32-F8C30CB62363}" type="pres">
      <dgm:prSet presAssocID="{229A41DB-439D-46AE-A824-23CE302A033B}" presName="text1" presStyleCnt="0"/>
      <dgm:spPr/>
    </dgm:pt>
    <dgm:pt modelId="{691DEC43-7114-49C9-9356-FE4D276CD19E}" type="pres">
      <dgm:prSet presAssocID="{229A41DB-439D-46AE-A824-23CE302A033B}" presName="textRepeatNode" presStyleLbl="alignNode1" presStyleIdx="0" presStyleCnt="6">
        <dgm:presLayoutVars>
          <dgm:chMax val="0"/>
          <dgm:chPref val="0"/>
          <dgm:bulletEnabled val="1"/>
        </dgm:presLayoutVars>
      </dgm:prSet>
      <dgm:spPr/>
    </dgm:pt>
    <dgm:pt modelId="{D5FAA5E8-3F6A-433E-86FE-1794958927F1}" type="pres">
      <dgm:prSet presAssocID="{229A41DB-439D-46AE-A824-23CE302A033B}" presName="textaccent1" presStyleCnt="0"/>
      <dgm:spPr/>
    </dgm:pt>
    <dgm:pt modelId="{5C4A5EB9-610D-4A46-A019-F0952C69FA39}" type="pres">
      <dgm:prSet presAssocID="{229A41DB-439D-46AE-A824-23CE302A033B}" presName="accentRepeatNode" presStyleLbl="solidAlignAcc1" presStyleIdx="0" presStyleCnt="12"/>
      <dgm:spPr/>
    </dgm:pt>
    <dgm:pt modelId="{5CDFFAB1-B68A-4E13-B212-168D42D17D46}" type="pres">
      <dgm:prSet presAssocID="{6B34AF52-1C2D-4ED8-BE32-FD7005292085}" presName="image1" presStyleCnt="0"/>
      <dgm:spPr/>
    </dgm:pt>
    <dgm:pt modelId="{B3EED6DA-5ACB-4C1C-BDF2-EF4F9924298C}" type="pres">
      <dgm:prSet presAssocID="{6B34AF52-1C2D-4ED8-BE32-FD7005292085}" presName="imageRepeatNode" presStyleLbl="alignAcc1" presStyleIdx="0" presStyleCnt="6"/>
      <dgm:spPr/>
    </dgm:pt>
    <dgm:pt modelId="{FED39A53-FF0C-45B7-8CA0-A916DE99E5CC}" type="pres">
      <dgm:prSet presAssocID="{6B34AF52-1C2D-4ED8-BE32-FD7005292085}" presName="imageaccent1" presStyleCnt="0"/>
      <dgm:spPr/>
    </dgm:pt>
    <dgm:pt modelId="{8A9AC7AD-BDBE-48AA-8559-D3EEA1F346E5}" type="pres">
      <dgm:prSet presAssocID="{6B34AF52-1C2D-4ED8-BE32-FD7005292085}" presName="accentRepeatNode" presStyleLbl="solidAlignAcc1" presStyleIdx="1" presStyleCnt="12"/>
      <dgm:spPr/>
    </dgm:pt>
    <dgm:pt modelId="{586D8781-4824-4A72-9ADE-ED3FB359251C}" type="pres">
      <dgm:prSet presAssocID="{CB0ADED6-85A7-417D-8C7D-DBD3B68CED32}" presName="text2" presStyleCnt="0"/>
      <dgm:spPr/>
    </dgm:pt>
    <dgm:pt modelId="{1999A9F8-D1BD-4307-BFC4-A0A6CE49C788}" type="pres">
      <dgm:prSet presAssocID="{CB0ADED6-85A7-417D-8C7D-DBD3B68CED32}" presName="textRepeatNode" presStyleLbl="alignNode1" presStyleIdx="1" presStyleCnt="6">
        <dgm:presLayoutVars>
          <dgm:chMax val="0"/>
          <dgm:chPref val="0"/>
          <dgm:bulletEnabled val="1"/>
        </dgm:presLayoutVars>
      </dgm:prSet>
      <dgm:spPr/>
    </dgm:pt>
    <dgm:pt modelId="{D9EBE1CF-8AA5-41B9-B229-9C8527CB7BB7}" type="pres">
      <dgm:prSet presAssocID="{CB0ADED6-85A7-417D-8C7D-DBD3B68CED32}" presName="textaccent2" presStyleCnt="0"/>
      <dgm:spPr/>
    </dgm:pt>
    <dgm:pt modelId="{C50CFD05-36FF-4CA7-918D-CFC7BE94EF9F}" type="pres">
      <dgm:prSet presAssocID="{CB0ADED6-85A7-417D-8C7D-DBD3B68CED32}" presName="accentRepeatNode" presStyleLbl="solidAlignAcc1" presStyleIdx="2" presStyleCnt="12"/>
      <dgm:spPr/>
    </dgm:pt>
    <dgm:pt modelId="{553F6317-CDFA-4C91-BBBF-49348ADB50ED}" type="pres">
      <dgm:prSet presAssocID="{663B0CEB-8D67-4928-8E98-88A1811E464A}" presName="image2" presStyleCnt="0"/>
      <dgm:spPr/>
    </dgm:pt>
    <dgm:pt modelId="{8C04C5D9-779A-4C9E-871A-DBB0406002AB}" type="pres">
      <dgm:prSet presAssocID="{663B0CEB-8D67-4928-8E98-88A1811E464A}" presName="imageRepeatNode" presStyleLbl="alignAcc1" presStyleIdx="1" presStyleCnt="6"/>
      <dgm:spPr/>
    </dgm:pt>
    <dgm:pt modelId="{C82F752E-27EF-400A-916F-04865F64338B}" type="pres">
      <dgm:prSet presAssocID="{663B0CEB-8D67-4928-8E98-88A1811E464A}" presName="imageaccent2" presStyleCnt="0"/>
      <dgm:spPr/>
    </dgm:pt>
    <dgm:pt modelId="{7498CC3D-4ADC-4AA4-9420-021B504E384E}" type="pres">
      <dgm:prSet presAssocID="{663B0CEB-8D67-4928-8E98-88A1811E464A}" presName="accentRepeatNode" presStyleLbl="solidAlignAcc1" presStyleIdx="3" presStyleCnt="12"/>
      <dgm:spPr/>
    </dgm:pt>
    <dgm:pt modelId="{C9A5F803-924F-4C0A-90C1-979A88527E61}" type="pres">
      <dgm:prSet presAssocID="{E3EE7926-BB58-40B7-9D79-F8A3F865C0C8}" presName="text3" presStyleCnt="0"/>
      <dgm:spPr/>
    </dgm:pt>
    <dgm:pt modelId="{2F1C8C0D-8761-42A2-B406-9E1621C069D1}" type="pres">
      <dgm:prSet presAssocID="{E3EE7926-BB58-40B7-9D79-F8A3F865C0C8}" presName="textRepeatNode" presStyleLbl="alignNode1" presStyleIdx="2" presStyleCnt="6">
        <dgm:presLayoutVars>
          <dgm:chMax val="0"/>
          <dgm:chPref val="0"/>
          <dgm:bulletEnabled val="1"/>
        </dgm:presLayoutVars>
      </dgm:prSet>
      <dgm:spPr/>
    </dgm:pt>
    <dgm:pt modelId="{7D7D7377-9DF3-456B-BC54-B5E3FD14A2A8}" type="pres">
      <dgm:prSet presAssocID="{E3EE7926-BB58-40B7-9D79-F8A3F865C0C8}" presName="textaccent3" presStyleCnt="0"/>
      <dgm:spPr/>
    </dgm:pt>
    <dgm:pt modelId="{D968DA0A-1889-4EE6-B9BB-77A4B03E006A}" type="pres">
      <dgm:prSet presAssocID="{E3EE7926-BB58-40B7-9D79-F8A3F865C0C8}" presName="accentRepeatNode" presStyleLbl="solidAlignAcc1" presStyleIdx="4" presStyleCnt="12"/>
      <dgm:spPr/>
    </dgm:pt>
    <dgm:pt modelId="{772EC39C-D077-4E33-A220-71967454149C}" type="pres">
      <dgm:prSet presAssocID="{2A4EF96C-D67D-4557-BDF9-E64DBBC6579A}" presName="image3" presStyleCnt="0"/>
      <dgm:spPr/>
    </dgm:pt>
    <dgm:pt modelId="{8D99DB56-2A84-40C2-9476-25BA680C7B5B}" type="pres">
      <dgm:prSet presAssocID="{2A4EF96C-D67D-4557-BDF9-E64DBBC6579A}" presName="imageRepeatNode" presStyleLbl="alignAcc1" presStyleIdx="2" presStyleCnt="6"/>
      <dgm:spPr/>
    </dgm:pt>
    <dgm:pt modelId="{2693CF8F-D097-44B7-AD6B-10B615EC9E39}" type="pres">
      <dgm:prSet presAssocID="{2A4EF96C-D67D-4557-BDF9-E64DBBC6579A}" presName="imageaccent3" presStyleCnt="0"/>
      <dgm:spPr/>
    </dgm:pt>
    <dgm:pt modelId="{C672A837-E1B9-4389-868C-16F63D0B5FE0}" type="pres">
      <dgm:prSet presAssocID="{2A4EF96C-D67D-4557-BDF9-E64DBBC6579A}" presName="accentRepeatNode" presStyleLbl="solidAlignAcc1" presStyleIdx="5" presStyleCnt="12"/>
      <dgm:spPr/>
    </dgm:pt>
    <dgm:pt modelId="{5E196522-435B-43F4-99CD-8C92E6409412}" type="pres">
      <dgm:prSet presAssocID="{4BD5C994-E0ED-411F-81A2-03E1878FFFA2}" presName="text4" presStyleCnt="0"/>
      <dgm:spPr/>
    </dgm:pt>
    <dgm:pt modelId="{23B4DECC-5BD8-48BB-98AF-75221841CCF3}" type="pres">
      <dgm:prSet presAssocID="{4BD5C994-E0ED-411F-81A2-03E1878FFFA2}" presName="textRepeatNode" presStyleLbl="alignNode1" presStyleIdx="3" presStyleCnt="6">
        <dgm:presLayoutVars>
          <dgm:chMax val="0"/>
          <dgm:chPref val="0"/>
          <dgm:bulletEnabled val="1"/>
        </dgm:presLayoutVars>
      </dgm:prSet>
      <dgm:spPr/>
    </dgm:pt>
    <dgm:pt modelId="{5B0490F8-0B01-46D5-AA54-9F0D641A1427}" type="pres">
      <dgm:prSet presAssocID="{4BD5C994-E0ED-411F-81A2-03E1878FFFA2}" presName="textaccent4" presStyleCnt="0"/>
      <dgm:spPr/>
    </dgm:pt>
    <dgm:pt modelId="{694A700D-AB6B-4870-90FD-02030FAB0DA3}" type="pres">
      <dgm:prSet presAssocID="{4BD5C994-E0ED-411F-81A2-03E1878FFFA2}" presName="accentRepeatNode" presStyleLbl="solidAlignAcc1" presStyleIdx="6" presStyleCnt="12"/>
      <dgm:spPr/>
    </dgm:pt>
    <dgm:pt modelId="{296FA1D0-377D-456D-9078-FE10786EB2B9}" type="pres">
      <dgm:prSet presAssocID="{20AAAD56-EA31-473E-BF32-75E0BD3758E6}" presName="image4" presStyleCnt="0"/>
      <dgm:spPr/>
    </dgm:pt>
    <dgm:pt modelId="{71470121-AEEA-4F57-998D-CCFDB0CF198A}" type="pres">
      <dgm:prSet presAssocID="{20AAAD56-EA31-473E-BF32-75E0BD3758E6}" presName="imageRepeatNode" presStyleLbl="alignAcc1" presStyleIdx="3" presStyleCnt="6"/>
      <dgm:spPr/>
    </dgm:pt>
    <dgm:pt modelId="{C39AD0AB-8F9D-4839-8E3A-D8E729FCF0BB}" type="pres">
      <dgm:prSet presAssocID="{20AAAD56-EA31-473E-BF32-75E0BD3758E6}" presName="imageaccent4" presStyleCnt="0"/>
      <dgm:spPr/>
    </dgm:pt>
    <dgm:pt modelId="{096085AC-6A7C-43CC-B112-71C59A561C52}" type="pres">
      <dgm:prSet presAssocID="{20AAAD56-EA31-473E-BF32-75E0BD3758E6}" presName="accentRepeatNode" presStyleLbl="solidAlignAcc1" presStyleIdx="7" presStyleCnt="12"/>
      <dgm:spPr/>
    </dgm:pt>
    <dgm:pt modelId="{A13D2C32-E93A-40C7-8F95-A92B7E33E212}" type="pres">
      <dgm:prSet presAssocID="{74E1EBD1-7A34-400B-B95A-9D94DAF9F68E}" presName="text5" presStyleCnt="0"/>
      <dgm:spPr/>
    </dgm:pt>
    <dgm:pt modelId="{F3B735D8-9718-47BD-B009-651311219003}" type="pres">
      <dgm:prSet presAssocID="{74E1EBD1-7A34-400B-B95A-9D94DAF9F68E}" presName="textRepeatNode" presStyleLbl="alignNode1" presStyleIdx="4" presStyleCnt="6">
        <dgm:presLayoutVars>
          <dgm:chMax val="0"/>
          <dgm:chPref val="0"/>
          <dgm:bulletEnabled val="1"/>
        </dgm:presLayoutVars>
      </dgm:prSet>
      <dgm:spPr/>
    </dgm:pt>
    <dgm:pt modelId="{12623DFE-636D-48DD-B258-B168C5C6540D}" type="pres">
      <dgm:prSet presAssocID="{74E1EBD1-7A34-400B-B95A-9D94DAF9F68E}" presName="textaccent5" presStyleCnt="0"/>
      <dgm:spPr/>
    </dgm:pt>
    <dgm:pt modelId="{D1ED63AD-B953-48F9-B242-23CB6194DA3E}" type="pres">
      <dgm:prSet presAssocID="{74E1EBD1-7A34-400B-B95A-9D94DAF9F68E}" presName="accentRepeatNode" presStyleLbl="solidAlignAcc1" presStyleIdx="8" presStyleCnt="12"/>
      <dgm:spPr/>
    </dgm:pt>
    <dgm:pt modelId="{F767D070-81F6-4681-8F39-DADD2DC38DFA}" type="pres">
      <dgm:prSet presAssocID="{E1047B3B-DBBC-4C94-AFD9-111C2F71E82B}" presName="image5" presStyleCnt="0"/>
      <dgm:spPr/>
    </dgm:pt>
    <dgm:pt modelId="{33680F27-CED7-434A-93DE-0934099A32CE}" type="pres">
      <dgm:prSet presAssocID="{E1047B3B-DBBC-4C94-AFD9-111C2F71E82B}" presName="imageRepeatNode" presStyleLbl="alignAcc1" presStyleIdx="4" presStyleCnt="6"/>
      <dgm:spPr/>
    </dgm:pt>
    <dgm:pt modelId="{A281ADAF-76C4-450C-A517-141067DCF521}" type="pres">
      <dgm:prSet presAssocID="{E1047B3B-DBBC-4C94-AFD9-111C2F71E82B}" presName="imageaccent5" presStyleCnt="0"/>
      <dgm:spPr/>
    </dgm:pt>
    <dgm:pt modelId="{803B0B77-5F29-48D3-BCB8-FB084639E5D6}" type="pres">
      <dgm:prSet presAssocID="{E1047B3B-DBBC-4C94-AFD9-111C2F71E82B}" presName="accentRepeatNode" presStyleLbl="solidAlignAcc1" presStyleIdx="9" presStyleCnt="12"/>
      <dgm:spPr/>
    </dgm:pt>
    <dgm:pt modelId="{0503B6C2-1998-47D8-942F-605A403EFD83}" type="pres">
      <dgm:prSet presAssocID="{E6232AAA-3D36-4F0B-A543-7570E4F9F8AC}" presName="text6" presStyleCnt="0"/>
      <dgm:spPr/>
    </dgm:pt>
    <dgm:pt modelId="{33B1BB98-9F96-4A0E-A391-BE5569805A9C}" type="pres">
      <dgm:prSet presAssocID="{E6232AAA-3D36-4F0B-A543-7570E4F9F8AC}" presName="textRepeatNode" presStyleLbl="alignNode1" presStyleIdx="5" presStyleCnt="6">
        <dgm:presLayoutVars>
          <dgm:chMax val="0"/>
          <dgm:chPref val="0"/>
          <dgm:bulletEnabled val="1"/>
        </dgm:presLayoutVars>
      </dgm:prSet>
      <dgm:spPr/>
    </dgm:pt>
    <dgm:pt modelId="{62093BE9-3F51-45AA-AD71-A801E9A36C07}" type="pres">
      <dgm:prSet presAssocID="{E6232AAA-3D36-4F0B-A543-7570E4F9F8AC}" presName="textaccent6" presStyleCnt="0"/>
      <dgm:spPr/>
    </dgm:pt>
    <dgm:pt modelId="{B3D46A5D-4D43-4B02-82EF-94B926C5B046}" type="pres">
      <dgm:prSet presAssocID="{E6232AAA-3D36-4F0B-A543-7570E4F9F8AC}" presName="accentRepeatNode" presStyleLbl="solidAlignAcc1" presStyleIdx="10" presStyleCnt="12"/>
      <dgm:spPr/>
    </dgm:pt>
    <dgm:pt modelId="{11B58243-1F8D-4ED7-B0DC-2D74035A9AD9}" type="pres">
      <dgm:prSet presAssocID="{B4195860-E8E8-4A4F-B6E7-FD4D11AB7BCB}" presName="image6" presStyleCnt="0"/>
      <dgm:spPr/>
    </dgm:pt>
    <dgm:pt modelId="{094DF09B-9657-43F5-95D7-3F03A338854D}" type="pres">
      <dgm:prSet presAssocID="{B4195860-E8E8-4A4F-B6E7-FD4D11AB7BCB}" presName="imageRepeatNode" presStyleLbl="alignAcc1" presStyleIdx="5" presStyleCnt="6"/>
      <dgm:spPr/>
    </dgm:pt>
    <dgm:pt modelId="{AB609273-B120-4BA2-931E-87EAF6D2BDEE}" type="pres">
      <dgm:prSet presAssocID="{B4195860-E8E8-4A4F-B6E7-FD4D11AB7BCB}" presName="imageaccent6" presStyleCnt="0"/>
      <dgm:spPr/>
    </dgm:pt>
    <dgm:pt modelId="{02CF73DB-E5D6-436F-9CB7-A64082D783A4}" type="pres">
      <dgm:prSet presAssocID="{B4195860-E8E8-4A4F-B6E7-FD4D11AB7BCB}" presName="accentRepeatNode" presStyleLbl="solidAlignAcc1" presStyleIdx="11" presStyleCnt="12"/>
      <dgm:spPr/>
    </dgm:pt>
  </dgm:ptLst>
  <dgm:cxnLst>
    <dgm:cxn modelId="{5D144902-6A28-487E-83D3-2D2E0DC16EDD}" type="presOf" srcId="{E6232AAA-3D36-4F0B-A543-7570E4F9F8AC}" destId="{33B1BB98-9F96-4A0E-A391-BE5569805A9C}" srcOrd="0" destOrd="0" presId="urn:microsoft.com/office/officeart/2008/layout/HexagonCluster"/>
    <dgm:cxn modelId="{6B020D0F-2516-4A12-A604-857A9A38FF1A}" type="presOf" srcId="{663B0CEB-8D67-4928-8E98-88A1811E464A}" destId="{8C04C5D9-779A-4C9E-871A-DBB0406002AB}" srcOrd="0" destOrd="0" presId="urn:microsoft.com/office/officeart/2008/layout/HexagonCluster"/>
    <dgm:cxn modelId="{EF6B831C-30FE-4527-B698-EA65678FD74B}" type="presOf" srcId="{6B34AF52-1C2D-4ED8-BE32-FD7005292085}" destId="{B3EED6DA-5ACB-4C1C-BDF2-EF4F9924298C}" srcOrd="0" destOrd="0" presId="urn:microsoft.com/office/officeart/2008/layout/HexagonCluster"/>
    <dgm:cxn modelId="{AEA2ED26-4592-4185-95D1-09A66F24EF85}" type="presOf" srcId="{4BD5C994-E0ED-411F-81A2-03E1878FFFA2}" destId="{23B4DECC-5BD8-48BB-98AF-75221841CCF3}" srcOrd="0" destOrd="0" presId="urn:microsoft.com/office/officeart/2008/layout/HexagonCluster"/>
    <dgm:cxn modelId="{1C815831-00FB-4797-812A-088DBEE4A0A3}" srcId="{E1F2E5C0-6CA2-4EF8-A521-A360B34CE50E}" destId="{E3EE7926-BB58-40B7-9D79-F8A3F865C0C8}" srcOrd="2" destOrd="0" parTransId="{716A69AF-9AD4-43E6-90E7-A7EC7D2274A1}" sibTransId="{2A4EF96C-D67D-4557-BDF9-E64DBBC6579A}"/>
    <dgm:cxn modelId="{8560683F-4189-4913-A6CC-827C8D8A91D8}" type="presOf" srcId="{E3EE7926-BB58-40B7-9D79-F8A3F865C0C8}" destId="{2F1C8C0D-8761-42A2-B406-9E1621C069D1}" srcOrd="0" destOrd="0" presId="urn:microsoft.com/office/officeart/2008/layout/HexagonCluster"/>
    <dgm:cxn modelId="{0A2D735C-BA71-451B-8750-F68EBF0B53AF}" srcId="{E1F2E5C0-6CA2-4EF8-A521-A360B34CE50E}" destId="{229A41DB-439D-46AE-A824-23CE302A033B}" srcOrd="0" destOrd="0" parTransId="{18177FCA-410E-4E62-98BC-3B7BBF0B333C}" sibTransId="{6B34AF52-1C2D-4ED8-BE32-FD7005292085}"/>
    <dgm:cxn modelId="{1289B45D-4321-40C5-A84A-D3147DFB5B77}" srcId="{E1F2E5C0-6CA2-4EF8-A521-A360B34CE50E}" destId="{74E1EBD1-7A34-400B-B95A-9D94DAF9F68E}" srcOrd="4" destOrd="0" parTransId="{F8231D45-B51A-4925-87FE-8EBC07976ACD}" sibTransId="{E1047B3B-DBBC-4C94-AFD9-111C2F71E82B}"/>
    <dgm:cxn modelId="{D56E6A60-3CCF-4812-9101-B3111CFA45B8}" type="presOf" srcId="{20AAAD56-EA31-473E-BF32-75E0BD3758E6}" destId="{71470121-AEEA-4F57-998D-CCFDB0CF198A}" srcOrd="0" destOrd="0" presId="urn:microsoft.com/office/officeart/2008/layout/HexagonCluster"/>
    <dgm:cxn modelId="{9329B162-1D62-4745-B558-1A8FC3118D07}" srcId="{E1F2E5C0-6CA2-4EF8-A521-A360B34CE50E}" destId="{4BD5C994-E0ED-411F-81A2-03E1878FFFA2}" srcOrd="3" destOrd="0" parTransId="{DAB0A50A-BDA0-4ECD-A82F-7209BE476956}" sibTransId="{20AAAD56-EA31-473E-BF32-75E0BD3758E6}"/>
    <dgm:cxn modelId="{6CB96F49-F4D5-4402-A8D8-8A1E51AC1F57}" srcId="{E1F2E5C0-6CA2-4EF8-A521-A360B34CE50E}" destId="{E6232AAA-3D36-4F0B-A543-7570E4F9F8AC}" srcOrd="5" destOrd="0" parTransId="{000FD2D3-2232-4576-9584-BC54DB548415}" sibTransId="{B4195860-E8E8-4A4F-B6E7-FD4D11AB7BCB}"/>
    <dgm:cxn modelId="{CEDB1774-7533-42BC-9F71-A6E7F9F02324}" type="presOf" srcId="{229A41DB-439D-46AE-A824-23CE302A033B}" destId="{691DEC43-7114-49C9-9356-FE4D276CD19E}" srcOrd="0" destOrd="0" presId="urn:microsoft.com/office/officeart/2008/layout/HexagonCluster"/>
    <dgm:cxn modelId="{9B146155-7227-4817-A878-F54448AFC214}" type="presOf" srcId="{CB0ADED6-85A7-417D-8C7D-DBD3B68CED32}" destId="{1999A9F8-D1BD-4307-BFC4-A0A6CE49C788}" srcOrd="0" destOrd="0" presId="urn:microsoft.com/office/officeart/2008/layout/HexagonCluster"/>
    <dgm:cxn modelId="{2AF85E57-1181-4182-9122-3A877E158BC5}" type="presOf" srcId="{74E1EBD1-7A34-400B-B95A-9D94DAF9F68E}" destId="{F3B735D8-9718-47BD-B009-651311219003}" srcOrd="0" destOrd="0" presId="urn:microsoft.com/office/officeart/2008/layout/HexagonCluster"/>
    <dgm:cxn modelId="{BE97FE86-3AAE-4FCF-9677-974CFFD9F4E1}" type="presOf" srcId="{B4195860-E8E8-4A4F-B6E7-FD4D11AB7BCB}" destId="{094DF09B-9657-43F5-95D7-3F03A338854D}" srcOrd="0" destOrd="0" presId="urn:microsoft.com/office/officeart/2008/layout/HexagonCluster"/>
    <dgm:cxn modelId="{96C44587-0A11-4D28-8A62-519B6718A9C8}" type="presOf" srcId="{2A4EF96C-D67D-4557-BDF9-E64DBBC6579A}" destId="{8D99DB56-2A84-40C2-9476-25BA680C7B5B}" srcOrd="0" destOrd="0" presId="urn:microsoft.com/office/officeart/2008/layout/HexagonCluster"/>
    <dgm:cxn modelId="{A91A6FE1-D483-4CD7-83DF-3AF3636BEB02}" srcId="{E1F2E5C0-6CA2-4EF8-A521-A360B34CE50E}" destId="{CB0ADED6-85A7-417D-8C7D-DBD3B68CED32}" srcOrd="1" destOrd="0" parTransId="{3FFFB03D-8A3F-4904-9432-5C23F7F96227}" sibTransId="{663B0CEB-8D67-4928-8E98-88A1811E464A}"/>
    <dgm:cxn modelId="{ABD2FCE8-20AF-4140-BEE2-E51F358EDF9F}" type="presOf" srcId="{E1F2E5C0-6CA2-4EF8-A521-A360B34CE50E}" destId="{68858A6B-8083-4F62-A3F5-F8FED91F4700}" srcOrd="0" destOrd="0" presId="urn:microsoft.com/office/officeart/2008/layout/HexagonCluster"/>
    <dgm:cxn modelId="{2998D4EF-B4F5-44BB-97DA-8E249F5C6F98}" type="presOf" srcId="{E1047B3B-DBBC-4C94-AFD9-111C2F71E82B}" destId="{33680F27-CED7-434A-93DE-0934099A32CE}" srcOrd="0" destOrd="0" presId="urn:microsoft.com/office/officeart/2008/layout/HexagonCluster"/>
    <dgm:cxn modelId="{0D204D81-A124-4317-961D-86EC9902DDC9}" type="presParOf" srcId="{68858A6B-8083-4F62-A3F5-F8FED91F4700}" destId="{CA52F51E-6EE2-4FEE-BE32-F8C30CB62363}" srcOrd="0" destOrd="0" presId="urn:microsoft.com/office/officeart/2008/layout/HexagonCluster"/>
    <dgm:cxn modelId="{7561088B-E45F-4DD8-A3E8-CC6CAFCDCE5E}" type="presParOf" srcId="{CA52F51E-6EE2-4FEE-BE32-F8C30CB62363}" destId="{691DEC43-7114-49C9-9356-FE4D276CD19E}" srcOrd="0" destOrd="0" presId="urn:microsoft.com/office/officeart/2008/layout/HexagonCluster"/>
    <dgm:cxn modelId="{BDD093C6-995F-4639-9491-316CD0916FAB}" type="presParOf" srcId="{68858A6B-8083-4F62-A3F5-F8FED91F4700}" destId="{D5FAA5E8-3F6A-433E-86FE-1794958927F1}" srcOrd="1" destOrd="0" presId="urn:microsoft.com/office/officeart/2008/layout/HexagonCluster"/>
    <dgm:cxn modelId="{989010B2-0B55-4AB1-8C5C-C3A2054114C4}" type="presParOf" srcId="{D5FAA5E8-3F6A-433E-86FE-1794958927F1}" destId="{5C4A5EB9-610D-4A46-A019-F0952C69FA39}" srcOrd="0" destOrd="0" presId="urn:microsoft.com/office/officeart/2008/layout/HexagonCluster"/>
    <dgm:cxn modelId="{40CCE1FB-BF7B-4467-8523-8B78CB10A341}" type="presParOf" srcId="{68858A6B-8083-4F62-A3F5-F8FED91F4700}" destId="{5CDFFAB1-B68A-4E13-B212-168D42D17D46}" srcOrd="2" destOrd="0" presId="urn:microsoft.com/office/officeart/2008/layout/HexagonCluster"/>
    <dgm:cxn modelId="{0EA15AEF-F5B0-440A-BFAF-9C06B80FD8C8}" type="presParOf" srcId="{5CDFFAB1-B68A-4E13-B212-168D42D17D46}" destId="{B3EED6DA-5ACB-4C1C-BDF2-EF4F9924298C}" srcOrd="0" destOrd="0" presId="urn:microsoft.com/office/officeart/2008/layout/HexagonCluster"/>
    <dgm:cxn modelId="{52B3D7BB-5A0A-4869-A5D5-2DB8EDDCA5D6}" type="presParOf" srcId="{68858A6B-8083-4F62-A3F5-F8FED91F4700}" destId="{FED39A53-FF0C-45B7-8CA0-A916DE99E5CC}" srcOrd="3" destOrd="0" presId="urn:microsoft.com/office/officeart/2008/layout/HexagonCluster"/>
    <dgm:cxn modelId="{C35D11CB-50B2-404B-8FE1-E092A6349EBB}" type="presParOf" srcId="{FED39A53-FF0C-45B7-8CA0-A916DE99E5CC}" destId="{8A9AC7AD-BDBE-48AA-8559-D3EEA1F346E5}" srcOrd="0" destOrd="0" presId="urn:microsoft.com/office/officeart/2008/layout/HexagonCluster"/>
    <dgm:cxn modelId="{F5E305A5-3253-4A1B-86F3-D35037869E8F}" type="presParOf" srcId="{68858A6B-8083-4F62-A3F5-F8FED91F4700}" destId="{586D8781-4824-4A72-9ADE-ED3FB359251C}" srcOrd="4" destOrd="0" presId="urn:microsoft.com/office/officeart/2008/layout/HexagonCluster"/>
    <dgm:cxn modelId="{B5B6F065-FD41-4C80-8C50-9634A69FEBB2}" type="presParOf" srcId="{586D8781-4824-4A72-9ADE-ED3FB359251C}" destId="{1999A9F8-D1BD-4307-BFC4-A0A6CE49C788}" srcOrd="0" destOrd="0" presId="urn:microsoft.com/office/officeart/2008/layout/HexagonCluster"/>
    <dgm:cxn modelId="{E8E47C59-74E5-4518-8D8F-FCF910BC6B55}" type="presParOf" srcId="{68858A6B-8083-4F62-A3F5-F8FED91F4700}" destId="{D9EBE1CF-8AA5-41B9-B229-9C8527CB7BB7}" srcOrd="5" destOrd="0" presId="urn:microsoft.com/office/officeart/2008/layout/HexagonCluster"/>
    <dgm:cxn modelId="{E30DD8A5-884F-4FED-A9DB-6B66A92299A8}" type="presParOf" srcId="{D9EBE1CF-8AA5-41B9-B229-9C8527CB7BB7}" destId="{C50CFD05-36FF-4CA7-918D-CFC7BE94EF9F}" srcOrd="0" destOrd="0" presId="urn:microsoft.com/office/officeart/2008/layout/HexagonCluster"/>
    <dgm:cxn modelId="{6B2995AF-4361-4468-BD64-DD2D2CE74BC9}" type="presParOf" srcId="{68858A6B-8083-4F62-A3F5-F8FED91F4700}" destId="{553F6317-CDFA-4C91-BBBF-49348ADB50ED}" srcOrd="6" destOrd="0" presId="urn:microsoft.com/office/officeart/2008/layout/HexagonCluster"/>
    <dgm:cxn modelId="{550E8DDA-5D37-46E0-8683-7B199F20D0E0}" type="presParOf" srcId="{553F6317-CDFA-4C91-BBBF-49348ADB50ED}" destId="{8C04C5D9-779A-4C9E-871A-DBB0406002AB}" srcOrd="0" destOrd="0" presId="urn:microsoft.com/office/officeart/2008/layout/HexagonCluster"/>
    <dgm:cxn modelId="{DF0545A8-A568-4BCF-B039-A75AB1D974CB}" type="presParOf" srcId="{68858A6B-8083-4F62-A3F5-F8FED91F4700}" destId="{C82F752E-27EF-400A-916F-04865F64338B}" srcOrd="7" destOrd="0" presId="urn:microsoft.com/office/officeart/2008/layout/HexagonCluster"/>
    <dgm:cxn modelId="{18EA9E8B-DC99-4A81-9AA2-F537C3AF4574}" type="presParOf" srcId="{C82F752E-27EF-400A-916F-04865F64338B}" destId="{7498CC3D-4ADC-4AA4-9420-021B504E384E}" srcOrd="0" destOrd="0" presId="urn:microsoft.com/office/officeart/2008/layout/HexagonCluster"/>
    <dgm:cxn modelId="{62FF6CA5-7E48-4A74-8B94-71CD68C0BB4D}" type="presParOf" srcId="{68858A6B-8083-4F62-A3F5-F8FED91F4700}" destId="{C9A5F803-924F-4C0A-90C1-979A88527E61}" srcOrd="8" destOrd="0" presId="urn:microsoft.com/office/officeart/2008/layout/HexagonCluster"/>
    <dgm:cxn modelId="{3414898B-1A02-49F2-98B0-EA00892C8CBA}" type="presParOf" srcId="{C9A5F803-924F-4C0A-90C1-979A88527E61}" destId="{2F1C8C0D-8761-42A2-B406-9E1621C069D1}" srcOrd="0" destOrd="0" presId="urn:microsoft.com/office/officeart/2008/layout/HexagonCluster"/>
    <dgm:cxn modelId="{2F7FFF7A-DCB9-45DC-977D-A09305D63363}" type="presParOf" srcId="{68858A6B-8083-4F62-A3F5-F8FED91F4700}" destId="{7D7D7377-9DF3-456B-BC54-B5E3FD14A2A8}" srcOrd="9" destOrd="0" presId="urn:microsoft.com/office/officeart/2008/layout/HexagonCluster"/>
    <dgm:cxn modelId="{4014AED9-CCA1-47FB-B586-003C4E3DF311}" type="presParOf" srcId="{7D7D7377-9DF3-456B-BC54-B5E3FD14A2A8}" destId="{D968DA0A-1889-4EE6-B9BB-77A4B03E006A}" srcOrd="0" destOrd="0" presId="urn:microsoft.com/office/officeart/2008/layout/HexagonCluster"/>
    <dgm:cxn modelId="{6AB0A95A-50C0-4FA4-8E49-CBB961CCCA74}" type="presParOf" srcId="{68858A6B-8083-4F62-A3F5-F8FED91F4700}" destId="{772EC39C-D077-4E33-A220-71967454149C}" srcOrd="10" destOrd="0" presId="urn:microsoft.com/office/officeart/2008/layout/HexagonCluster"/>
    <dgm:cxn modelId="{7C393757-EF37-49DC-845A-B37D3C79832A}" type="presParOf" srcId="{772EC39C-D077-4E33-A220-71967454149C}" destId="{8D99DB56-2A84-40C2-9476-25BA680C7B5B}" srcOrd="0" destOrd="0" presId="urn:microsoft.com/office/officeart/2008/layout/HexagonCluster"/>
    <dgm:cxn modelId="{D6C93DA2-0E5A-4580-B62A-13D6CA5843BD}" type="presParOf" srcId="{68858A6B-8083-4F62-A3F5-F8FED91F4700}" destId="{2693CF8F-D097-44B7-AD6B-10B615EC9E39}" srcOrd="11" destOrd="0" presId="urn:microsoft.com/office/officeart/2008/layout/HexagonCluster"/>
    <dgm:cxn modelId="{0B447578-9E9F-48C9-B1BE-CFD8D17CF854}" type="presParOf" srcId="{2693CF8F-D097-44B7-AD6B-10B615EC9E39}" destId="{C672A837-E1B9-4389-868C-16F63D0B5FE0}" srcOrd="0" destOrd="0" presId="urn:microsoft.com/office/officeart/2008/layout/HexagonCluster"/>
    <dgm:cxn modelId="{97F42C0A-7659-48D1-B519-FAF362BB3078}" type="presParOf" srcId="{68858A6B-8083-4F62-A3F5-F8FED91F4700}" destId="{5E196522-435B-43F4-99CD-8C92E6409412}" srcOrd="12" destOrd="0" presId="urn:microsoft.com/office/officeart/2008/layout/HexagonCluster"/>
    <dgm:cxn modelId="{3CAFE026-103B-4E35-B4D3-EB39F00D84AD}" type="presParOf" srcId="{5E196522-435B-43F4-99CD-8C92E6409412}" destId="{23B4DECC-5BD8-48BB-98AF-75221841CCF3}" srcOrd="0" destOrd="0" presId="urn:microsoft.com/office/officeart/2008/layout/HexagonCluster"/>
    <dgm:cxn modelId="{DAEDE521-5431-463B-B586-8E2902624795}" type="presParOf" srcId="{68858A6B-8083-4F62-A3F5-F8FED91F4700}" destId="{5B0490F8-0B01-46D5-AA54-9F0D641A1427}" srcOrd="13" destOrd="0" presId="urn:microsoft.com/office/officeart/2008/layout/HexagonCluster"/>
    <dgm:cxn modelId="{E319F2BA-3C66-4F25-8A1E-ECBE29CB059E}" type="presParOf" srcId="{5B0490F8-0B01-46D5-AA54-9F0D641A1427}" destId="{694A700D-AB6B-4870-90FD-02030FAB0DA3}" srcOrd="0" destOrd="0" presId="urn:microsoft.com/office/officeart/2008/layout/HexagonCluster"/>
    <dgm:cxn modelId="{AAA33EAF-C50B-4E91-8B4D-DA5B48D61D48}" type="presParOf" srcId="{68858A6B-8083-4F62-A3F5-F8FED91F4700}" destId="{296FA1D0-377D-456D-9078-FE10786EB2B9}" srcOrd="14" destOrd="0" presId="urn:microsoft.com/office/officeart/2008/layout/HexagonCluster"/>
    <dgm:cxn modelId="{56761584-C63E-4F11-8362-1971A4B50427}" type="presParOf" srcId="{296FA1D0-377D-456D-9078-FE10786EB2B9}" destId="{71470121-AEEA-4F57-998D-CCFDB0CF198A}" srcOrd="0" destOrd="0" presId="urn:microsoft.com/office/officeart/2008/layout/HexagonCluster"/>
    <dgm:cxn modelId="{F4881965-4A54-495B-938F-0CF10785FA6C}" type="presParOf" srcId="{68858A6B-8083-4F62-A3F5-F8FED91F4700}" destId="{C39AD0AB-8F9D-4839-8E3A-D8E729FCF0BB}" srcOrd="15" destOrd="0" presId="urn:microsoft.com/office/officeart/2008/layout/HexagonCluster"/>
    <dgm:cxn modelId="{F26CF352-28B7-484C-BA26-B54640B32845}" type="presParOf" srcId="{C39AD0AB-8F9D-4839-8E3A-D8E729FCF0BB}" destId="{096085AC-6A7C-43CC-B112-71C59A561C52}" srcOrd="0" destOrd="0" presId="urn:microsoft.com/office/officeart/2008/layout/HexagonCluster"/>
    <dgm:cxn modelId="{2D7FAA3A-69D5-4A98-A737-64629E6D5304}" type="presParOf" srcId="{68858A6B-8083-4F62-A3F5-F8FED91F4700}" destId="{A13D2C32-E93A-40C7-8F95-A92B7E33E212}" srcOrd="16" destOrd="0" presId="urn:microsoft.com/office/officeart/2008/layout/HexagonCluster"/>
    <dgm:cxn modelId="{AD60C51A-6476-405D-88C0-4BF6EA5D2EEE}" type="presParOf" srcId="{A13D2C32-E93A-40C7-8F95-A92B7E33E212}" destId="{F3B735D8-9718-47BD-B009-651311219003}" srcOrd="0" destOrd="0" presId="urn:microsoft.com/office/officeart/2008/layout/HexagonCluster"/>
    <dgm:cxn modelId="{72C504F5-E83D-4EEA-AD4D-62889EA7B634}" type="presParOf" srcId="{68858A6B-8083-4F62-A3F5-F8FED91F4700}" destId="{12623DFE-636D-48DD-B258-B168C5C6540D}" srcOrd="17" destOrd="0" presId="urn:microsoft.com/office/officeart/2008/layout/HexagonCluster"/>
    <dgm:cxn modelId="{AF0C9BC0-F413-4EE6-BC36-CFFEF4F61285}" type="presParOf" srcId="{12623DFE-636D-48DD-B258-B168C5C6540D}" destId="{D1ED63AD-B953-48F9-B242-23CB6194DA3E}" srcOrd="0" destOrd="0" presId="urn:microsoft.com/office/officeart/2008/layout/HexagonCluster"/>
    <dgm:cxn modelId="{DA6A1CFE-A4BA-42F9-9A0E-6C058F174BE5}" type="presParOf" srcId="{68858A6B-8083-4F62-A3F5-F8FED91F4700}" destId="{F767D070-81F6-4681-8F39-DADD2DC38DFA}" srcOrd="18" destOrd="0" presId="urn:microsoft.com/office/officeart/2008/layout/HexagonCluster"/>
    <dgm:cxn modelId="{EE085B68-E6B7-40DE-BA72-6E2DE502B70C}" type="presParOf" srcId="{F767D070-81F6-4681-8F39-DADD2DC38DFA}" destId="{33680F27-CED7-434A-93DE-0934099A32CE}" srcOrd="0" destOrd="0" presId="urn:microsoft.com/office/officeart/2008/layout/HexagonCluster"/>
    <dgm:cxn modelId="{B1B991D8-19B1-431A-BADB-F5628644292D}" type="presParOf" srcId="{68858A6B-8083-4F62-A3F5-F8FED91F4700}" destId="{A281ADAF-76C4-450C-A517-141067DCF521}" srcOrd="19" destOrd="0" presId="urn:microsoft.com/office/officeart/2008/layout/HexagonCluster"/>
    <dgm:cxn modelId="{38BB5A77-5C15-449B-8391-18A8E3B54FCA}" type="presParOf" srcId="{A281ADAF-76C4-450C-A517-141067DCF521}" destId="{803B0B77-5F29-48D3-BCB8-FB084639E5D6}" srcOrd="0" destOrd="0" presId="urn:microsoft.com/office/officeart/2008/layout/HexagonCluster"/>
    <dgm:cxn modelId="{B3E7C338-D404-4A39-8C7E-882FD6DE4FD5}" type="presParOf" srcId="{68858A6B-8083-4F62-A3F5-F8FED91F4700}" destId="{0503B6C2-1998-47D8-942F-605A403EFD83}" srcOrd="20" destOrd="0" presId="urn:microsoft.com/office/officeart/2008/layout/HexagonCluster"/>
    <dgm:cxn modelId="{C21A5EC6-2E1F-463B-BE3D-FC30B14A7CBD}" type="presParOf" srcId="{0503B6C2-1998-47D8-942F-605A403EFD83}" destId="{33B1BB98-9F96-4A0E-A391-BE5569805A9C}" srcOrd="0" destOrd="0" presId="urn:microsoft.com/office/officeart/2008/layout/HexagonCluster"/>
    <dgm:cxn modelId="{F283D56A-EAE2-46AE-BDCC-A76553C69856}" type="presParOf" srcId="{68858A6B-8083-4F62-A3F5-F8FED91F4700}" destId="{62093BE9-3F51-45AA-AD71-A801E9A36C07}" srcOrd="21" destOrd="0" presId="urn:microsoft.com/office/officeart/2008/layout/HexagonCluster"/>
    <dgm:cxn modelId="{35D0A43C-7D8C-44E0-9C7B-21460A0BBC58}" type="presParOf" srcId="{62093BE9-3F51-45AA-AD71-A801E9A36C07}" destId="{B3D46A5D-4D43-4B02-82EF-94B926C5B046}" srcOrd="0" destOrd="0" presId="urn:microsoft.com/office/officeart/2008/layout/HexagonCluster"/>
    <dgm:cxn modelId="{8795E952-6307-48C8-A7F9-6667BE9C85AF}" type="presParOf" srcId="{68858A6B-8083-4F62-A3F5-F8FED91F4700}" destId="{11B58243-1F8D-4ED7-B0DC-2D74035A9AD9}" srcOrd="22" destOrd="0" presId="urn:microsoft.com/office/officeart/2008/layout/HexagonCluster"/>
    <dgm:cxn modelId="{9CFA971F-42D2-41DF-9CA1-5B79B8505C7C}" type="presParOf" srcId="{11B58243-1F8D-4ED7-B0DC-2D74035A9AD9}" destId="{094DF09B-9657-43F5-95D7-3F03A338854D}" srcOrd="0" destOrd="0" presId="urn:microsoft.com/office/officeart/2008/layout/HexagonCluster"/>
    <dgm:cxn modelId="{AABB5993-D448-4B01-BAA9-1A8A8E1AA366}" type="presParOf" srcId="{68858A6B-8083-4F62-A3F5-F8FED91F4700}" destId="{AB609273-B120-4BA2-931E-87EAF6D2BDEE}" srcOrd="23" destOrd="0" presId="urn:microsoft.com/office/officeart/2008/layout/HexagonCluster"/>
    <dgm:cxn modelId="{581C5610-7006-4F7C-8881-8EC97E75D5D8}" type="presParOf" srcId="{AB609273-B120-4BA2-931E-87EAF6D2BDEE}" destId="{02CF73DB-E5D6-436F-9CB7-A64082D783A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8216AA-A186-4F68-88EC-D10A37F57CB7}" type="doc">
      <dgm:prSet loTypeId="urn:microsoft.com/office/officeart/2005/8/layout/vList3" loCatId="list" qsTypeId="urn:microsoft.com/office/officeart/2005/8/quickstyle/simple1" qsCatId="simple" csTypeId="urn:microsoft.com/office/officeart/2005/8/colors/accent1_2" csCatId="accent1" phldr="1"/>
      <dgm:spPr/>
    </dgm:pt>
    <dgm:pt modelId="{F44B439E-9E66-406E-8364-9FCBA34F89EF}">
      <dgm:prSet phldrT="[Text]"/>
      <dgm:spPr/>
      <dgm:t>
        <a:bodyPr/>
        <a:lstStyle/>
        <a:p>
          <a:r>
            <a:rPr lang="en-US" dirty="0"/>
            <a:t>Right use of terminology for your product</a:t>
          </a:r>
        </a:p>
      </dgm:t>
    </dgm:pt>
    <dgm:pt modelId="{0F2C56F6-E5DA-4A51-A762-33F20799D7A3}" type="parTrans" cxnId="{3F8E35D2-B095-45F6-A51E-1DE14F651D98}">
      <dgm:prSet/>
      <dgm:spPr/>
      <dgm:t>
        <a:bodyPr/>
        <a:lstStyle/>
        <a:p>
          <a:endParaRPr lang="en-US"/>
        </a:p>
      </dgm:t>
    </dgm:pt>
    <dgm:pt modelId="{A8B61961-BA18-44D9-88DF-4B35FAF50457}" type="sibTrans" cxnId="{3F8E35D2-B095-45F6-A51E-1DE14F651D98}">
      <dgm:prSet/>
      <dgm:spPr/>
      <dgm:t>
        <a:bodyPr/>
        <a:lstStyle/>
        <a:p>
          <a:endParaRPr lang="en-US"/>
        </a:p>
      </dgm:t>
    </dgm:pt>
    <dgm:pt modelId="{5A2540C6-E7EC-4FF7-8046-4127C3386603}">
      <dgm:prSet phldrT="[Text]"/>
      <dgm:spPr/>
      <dgm:t>
        <a:bodyPr/>
        <a:lstStyle/>
        <a:p>
          <a:r>
            <a:rPr lang="en-US" dirty="0"/>
            <a:t>Convincing user stories</a:t>
          </a:r>
        </a:p>
      </dgm:t>
    </dgm:pt>
    <dgm:pt modelId="{21F3EEFE-701E-4CDE-BB25-08FB35FA4470}" type="parTrans" cxnId="{A612DA17-9762-479B-AE31-845D3AB46988}">
      <dgm:prSet/>
      <dgm:spPr/>
      <dgm:t>
        <a:bodyPr/>
        <a:lstStyle/>
        <a:p>
          <a:endParaRPr lang="en-US"/>
        </a:p>
      </dgm:t>
    </dgm:pt>
    <dgm:pt modelId="{944A1569-9E98-4CEE-9A61-B8697BDD1A2F}" type="sibTrans" cxnId="{A612DA17-9762-479B-AE31-845D3AB46988}">
      <dgm:prSet/>
      <dgm:spPr/>
      <dgm:t>
        <a:bodyPr/>
        <a:lstStyle/>
        <a:p>
          <a:endParaRPr lang="en-US"/>
        </a:p>
      </dgm:t>
    </dgm:pt>
    <dgm:pt modelId="{53AC70C4-C76F-44A5-A164-117A803F2495}">
      <dgm:prSet/>
      <dgm:spPr/>
      <dgm:t>
        <a:bodyPr/>
        <a:lstStyle/>
        <a:p>
          <a:r>
            <a:rPr lang="en-US" dirty="0"/>
            <a:t>Tutorials or demos</a:t>
          </a:r>
        </a:p>
      </dgm:t>
    </dgm:pt>
    <dgm:pt modelId="{6E27E2AF-CEC4-40A5-8207-0406307BFA90}" type="parTrans" cxnId="{B55BBB18-EC32-42EE-9105-F67C1332F740}">
      <dgm:prSet/>
      <dgm:spPr/>
      <dgm:t>
        <a:bodyPr/>
        <a:lstStyle/>
        <a:p>
          <a:endParaRPr lang="en-US"/>
        </a:p>
      </dgm:t>
    </dgm:pt>
    <dgm:pt modelId="{90FF1854-C0B7-47AA-B335-D9EC507EBAF1}" type="sibTrans" cxnId="{B55BBB18-EC32-42EE-9105-F67C1332F740}">
      <dgm:prSet/>
      <dgm:spPr/>
      <dgm:t>
        <a:bodyPr/>
        <a:lstStyle/>
        <a:p>
          <a:endParaRPr lang="en-US"/>
        </a:p>
      </dgm:t>
    </dgm:pt>
    <dgm:pt modelId="{973BEF99-5118-4914-BD5D-550A84492CA7}">
      <dgm:prSet/>
      <dgm:spPr/>
      <dgm:t>
        <a:bodyPr/>
        <a:lstStyle/>
        <a:p>
          <a:r>
            <a:rPr lang="en-US" dirty="0"/>
            <a:t>Interactive guided tours using storyboarding</a:t>
          </a:r>
        </a:p>
      </dgm:t>
    </dgm:pt>
    <dgm:pt modelId="{AB1666DA-BF9E-4205-ABD6-4D38370612CA}" type="parTrans" cxnId="{380E2BC9-1608-489F-9E56-5823D5CFFDDE}">
      <dgm:prSet/>
      <dgm:spPr/>
      <dgm:t>
        <a:bodyPr/>
        <a:lstStyle/>
        <a:p>
          <a:endParaRPr lang="en-US"/>
        </a:p>
      </dgm:t>
    </dgm:pt>
    <dgm:pt modelId="{2BB799CC-0AA5-4085-95DC-8B0A39464AB1}" type="sibTrans" cxnId="{380E2BC9-1608-489F-9E56-5823D5CFFDDE}">
      <dgm:prSet/>
      <dgm:spPr/>
      <dgm:t>
        <a:bodyPr/>
        <a:lstStyle/>
        <a:p>
          <a:endParaRPr lang="en-US"/>
        </a:p>
      </dgm:t>
    </dgm:pt>
    <dgm:pt modelId="{C9314FFF-7358-49B2-8FDB-9A2D1416273E}">
      <dgm:prSet phldrT="[Text]"/>
      <dgm:spPr/>
      <dgm:t>
        <a:bodyPr/>
        <a:lstStyle/>
        <a:p>
          <a:r>
            <a:rPr lang="en-US" dirty="0"/>
            <a:t>Videos of anticipated behavior</a:t>
          </a:r>
        </a:p>
      </dgm:t>
    </dgm:pt>
    <dgm:pt modelId="{7DE28408-9157-4AE1-A1E8-8A8335E0A9BE}" type="sibTrans" cxnId="{A1C7F56A-DDDF-49A5-8C18-128D32B30147}">
      <dgm:prSet/>
      <dgm:spPr/>
      <dgm:t>
        <a:bodyPr/>
        <a:lstStyle/>
        <a:p>
          <a:endParaRPr lang="en-US"/>
        </a:p>
      </dgm:t>
    </dgm:pt>
    <dgm:pt modelId="{C1F508CF-19FD-4755-B7B6-49D0D0E2D6C7}" type="parTrans" cxnId="{A1C7F56A-DDDF-49A5-8C18-128D32B30147}">
      <dgm:prSet/>
      <dgm:spPr/>
      <dgm:t>
        <a:bodyPr/>
        <a:lstStyle/>
        <a:p>
          <a:endParaRPr lang="en-US"/>
        </a:p>
      </dgm:t>
    </dgm:pt>
    <dgm:pt modelId="{BE71E1EF-7E87-410A-B1FA-E5CEE7EC3303}" type="pres">
      <dgm:prSet presAssocID="{758216AA-A186-4F68-88EC-D10A37F57CB7}" presName="linearFlow" presStyleCnt="0">
        <dgm:presLayoutVars>
          <dgm:dir/>
          <dgm:resizeHandles val="exact"/>
        </dgm:presLayoutVars>
      </dgm:prSet>
      <dgm:spPr/>
    </dgm:pt>
    <dgm:pt modelId="{D357B0AF-474D-4602-AFA6-F497FB3AEE3B}" type="pres">
      <dgm:prSet presAssocID="{F44B439E-9E66-406E-8364-9FCBA34F89EF}" presName="composite" presStyleCnt="0"/>
      <dgm:spPr/>
    </dgm:pt>
    <dgm:pt modelId="{28EBD95E-31A0-4EFA-A326-D32664C427A6}" type="pres">
      <dgm:prSet presAssocID="{F44B439E-9E66-406E-8364-9FCBA34F89EF}"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F8E9A7E2-EBB7-40D5-9021-66B3ED3D78D5}" type="pres">
      <dgm:prSet presAssocID="{F44B439E-9E66-406E-8364-9FCBA34F89EF}" presName="txShp" presStyleLbl="node1" presStyleIdx="0" presStyleCnt="5">
        <dgm:presLayoutVars>
          <dgm:bulletEnabled val="1"/>
        </dgm:presLayoutVars>
      </dgm:prSet>
      <dgm:spPr/>
    </dgm:pt>
    <dgm:pt modelId="{7C532BF4-4A03-40F9-9413-766533387987}" type="pres">
      <dgm:prSet presAssocID="{A8B61961-BA18-44D9-88DF-4B35FAF50457}" presName="spacing" presStyleCnt="0"/>
      <dgm:spPr/>
    </dgm:pt>
    <dgm:pt modelId="{95AD8BBF-7167-42E5-B447-579BA7B2D609}" type="pres">
      <dgm:prSet presAssocID="{53AC70C4-C76F-44A5-A164-117A803F2495}" presName="composite" presStyleCnt="0"/>
      <dgm:spPr/>
    </dgm:pt>
    <dgm:pt modelId="{ECE1A518-1564-49F4-80F0-30F81E1C52C6}" type="pres">
      <dgm:prSet presAssocID="{53AC70C4-C76F-44A5-A164-117A803F2495}"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91176647-5938-4A51-BE5C-AAA80C5EFB04}" type="pres">
      <dgm:prSet presAssocID="{53AC70C4-C76F-44A5-A164-117A803F2495}" presName="txShp" presStyleLbl="node1" presStyleIdx="1" presStyleCnt="5">
        <dgm:presLayoutVars>
          <dgm:bulletEnabled val="1"/>
        </dgm:presLayoutVars>
      </dgm:prSet>
      <dgm:spPr/>
    </dgm:pt>
    <dgm:pt modelId="{7DB59880-D4C3-4FA3-9FB5-E67BD0A1101F}" type="pres">
      <dgm:prSet presAssocID="{90FF1854-C0B7-47AA-B335-D9EC507EBAF1}" presName="spacing" presStyleCnt="0"/>
      <dgm:spPr/>
    </dgm:pt>
    <dgm:pt modelId="{1309E734-9CA1-4623-AD50-0BD16FACC7D5}" type="pres">
      <dgm:prSet presAssocID="{973BEF99-5118-4914-BD5D-550A84492CA7}" presName="composite" presStyleCnt="0"/>
      <dgm:spPr/>
    </dgm:pt>
    <dgm:pt modelId="{D57E9B8F-DFC8-4951-8EDE-C891CE8EA9F3}" type="pres">
      <dgm:prSet presAssocID="{973BEF99-5118-4914-BD5D-550A84492CA7}"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22FC61DB-468F-4B8F-8172-9472520B9EAB}" type="pres">
      <dgm:prSet presAssocID="{973BEF99-5118-4914-BD5D-550A84492CA7}" presName="txShp" presStyleLbl="node1" presStyleIdx="2" presStyleCnt="5">
        <dgm:presLayoutVars>
          <dgm:bulletEnabled val="1"/>
        </dgm:presLayoutVars>
      </dgm:prSet>
      <dgm:spPr/>
    </dgm:pt>
    <dgm:pt modelId="{2DC8752E-67D0-48EB-9271-BE9C47782E3C}" type="pres">
      <dgm:prSet presAssocID="{2BB799CC-0AA5-4085-95DC-8B0A39464AB1}" presName="spacing" presStyleCnt="0"/>
      <dgm:spPr/>
    </dgm:pt>
    <dgm:pt modelId="{A93DCDE1-68B0-4E56-A0A5-F5C83301B135}" type="pres">
      <dgm:prSet presAssocID="{5A2540C6-E7EC-4FF7-8046-4127C3386603}" presName="composite" presStyleCnt="0"/>
      <dgm:spPr/>
    </dgm:pt>
    <dgm:pt modelId="{E7C24F41-F712-4E8E-A048-1A983EEF5026}" type="pres">
      <dgm:prSet presAssocID="{5A2540C6-E7EC-4FF7-8046-4127C3386603}"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dgm:spPr>
    </dgm:pt>
    <dgm:pt modelId="{D8C24F1E-FABE-4E27-8EAD-0CAF2F8C80DF}" type="pres">
      <dgm:prSet presAssocID="{5A2540C6-E7EC-4FF7-8046-4127C3386603}" presName="txShp" presStyleLbl="node1" presStyleIdx="3" presStyleCnt="5">
        <dgm:presLayoutVars>
          <dgm:bulletEnabled val="1"/>
        </dgm:presLayoutVars>
      </dgm:prSet>
      <dgm:spPr/>
    </dgm:pt>
    <dgm:pt modelId="{501EA6EB-DE1B-4148-A16B-9DFCB83822B6}" type="pres">
      <dgm:prSet presAssocID="{944A1569-9E98-4CEE-9A61-B8697BDD1A2F}" presName="spacing" presStyleCnt="0"/>
      <dgm:spPr/>
    </dgm:pt>
    <dgm:pt modelId="{3E9FA14B-CCE9-4D14-BD4E-612DFFE14811}" type="pres">
      <dgm:prSet presAssocID="{C9314FFF-7358-49B2-8FDB-9A2D1416273E}" presName="composite" presStyleCnt="0"/>
      <dgm:spPr/>
    </dgm:pt>
    <dgm:pt modelId="{640AFD8F-D630-40DE-9FEB-6FC45E84C76F}" type="pres">
      <dgm:prSet presAssocID="{C9314FFF-7358-49B2-8FDB-9A2D1416273E}" presName="imgShp" presStyleLbl="fgImgPlace1" presStyleIdx="4" presStyleCnt="5"/>
      <dgm:spPr>
        <a:blipFill>
          <a:blip xmlns:r="http://schemas.openxmlformats.org/officeDocument/2006/relationships" r:embed="rId9">
            <a:extLst>
              <a:ext uri="{837473B0-CC2E-450A-ABE3-18F120FF3D39}">
                <a1611:picAttrSrcUrl xmlns:a1611="http://schemas.microsoft.com/office/drawing/2016/11/main" r:id="rId10"/>
              </a:ext>
            </a:extLst>
          </a:blip>
          <a:srcRect/>
          <a:stretch>
            <a:fillRect/>
          </a:stretch>
        </a:blipFill>
      </dgm:spPr>
    </dgm:pt>
    <dgm:pt modelId="{F118CC78-AB60-4C6A-9599-B881628624A7}" type="pres">
      <dgm:prSet presAssocID="{C9314FFF-7358-49B2-8FDB-9A2D1416273E}" presName="txShp" presStyleLbl="node1" presStyleIdx="4" presStyleCnt="5">
        <dgm:presLayoutVars>
          <dgm:bulletEnabled val="1"/>
        </dgm:presLayoutVars>
      </dgm:prSet>
      <dgm:spPr/>
    </dgm:pt>
  </dgm:ptLst>
  <dgm:cxnLst>
    <dgm:cxn modelId="{A612DA17-9762-479B-AE31-845D3AB46988}" srcId="{758216AA-A186-4F68-88EC-D10A37F57CB7}" destId="{5A2540C6-E7EC-4FF7-8046-4127C3386603}" srcOrd="3" destOrd="0" parTransId="{21F3EEFE-701E-4CDE-BB25-08FB35FA4470}" sibTransId="{944A1569-9E98-4CEE-9A61-B8697BDD1A2F}"/>
    <dgm:cxn modelId="{B55BBB18-EC32-42EE-9105-F67C1332F740}" srcId="{758216AA-A186-4F68-88EC-D10A37F57CB7}" destId="{53AC70C4-C76F-44A5-A164-117A803F2495}" srcOrd="1" destOrd="0" parTransId="{6E27E2AF-CEC4-40A5-8207-0406307BFA90}" sibTransId="{90FF1854-C0B7-47AA-B335-D9EC507EBAF1}"/>
    <dgm:cxn modelId="{0E8C5526-9396-4379-81A0-46D5DE3A3609}" type="presOf" srcId="{5A2540C6-E7EC-4FF7-8046-4127C3386603}" destId="{D8C24F1E-FABE-4E27-8EAD-0CAF2F8C80DF}" srcOrd="0" destOrd="0" presId="urn:microsoft.com/office/officeart/2005/8/layout/vList3"/>
    <dgm:cxn modelId="{020B8A34-9A0B-4A77-9879-7115C3F210D5}" type="presOf" srcId="{758216AA-A186-4F68-88EC-D10A37F57CB7}" destId="{BE71E1EF-7E87-410A-B1FA-E5CEE7EC3303}" srcOrd="0" destOrd="0" presId="urn:microsoft.com/office/officeart/2005/8/layout/vList3"/>
    <dgm:cxn modelId="{54F7DA38-138C-492B-ADAB-DDF151BB63DB}" type="presOf" srcId="{F44B439E-9E66-406E-8364-9FCBA34F89EF}" destId="{F8E9A7E2-EBB7-40D5-9021-66B3ED3D78D5}" srcOrd="0" destOrd="0" presId="urn:microsoft.com/office/officeart/2005/8/layout/vList3"/>
    <dgm:cxn modelId="{A1C7F56A-DDDF-49A5-8C18-128D32B30147}" srcId="{758216AA-A186-4F68-88EC-D10A37F57CB7}" destId="{C9314FFF-7358-49B2-8FDB-9A2D1416273E}" srcOrd="4" destOrd="0" parTransId="{C1F508CF-19FD-4755-B7B6-49D0D0E2D6C7}" sibTransId="{7DE28408-9157-4AE1-A1E8-8A8335E0A9BE}"/>
    <dgm:cxn modelId="{380E2BC9-1608-489F-9E56-5823D5CFFDDE}" srcId="{758216AA-A186-4F68-88EC-D10A37F57CB7}" destId="{973BEF99-5118-4914-BD5D-550A84492CA7}" srcOrd="2" destOrd="0" parTransId="{AB1666DA-BF9E-4205-ABD6-4D38370612CA}" sibTransId="{2BB799CC-0AA5-4085-95DC-8B0A39464AB1}"/>
    <dgm:cxn modelId="{3F8E35D2-B095-45F6-A51E-1DE14F651D98}" srcId="{758216AA-A186-4F68-88EC-D10A37F57CB7}" destId="{F44B439E-9E66-406E-8364-9FCBA34F89EF}" srcOrd="0" destOrd="0" parTransId="{0F2C56F6-E5DA-4A51-A762-33F20799D7A3}" sibTransId="{A8B61961-BA18-44D9-88DF-4B35FAF50457}"/>
    <dgm:cxn modelId="{E19F3ED5-F017-4154-A44B-8C77216B16A4}" type="presOf" srcId="{C9314FFF-7358-49B2-8FDB-9A2D1416273E}" destId="{F118CC78-AB60-4C6A-9599-B881628624A7}" srcOrd="0" destOrd="0" presId="urn:microsoft.com/office/officeart/2005/8/layout/vList3"/>
    <dgm:cxn modelId="{6CC1B2E1-729D-48A4-A9BA-F409F9FDFA6C}" type="presOf" srcId="{53AC70C4-C76F-44A5-A164-117A803F2495}" destId="{91176647-5938-4A51-BE5C-AAA80C5EFB04}" srcOrd="0" destOrd="0" presId="urn:microsoft.com/office/officeart/2005/8/layout/vList3"/>
    <dgm:cxn modelId="{75ADC1E9-EE4B-4C41-A22E-853A32ED9ED1}" type="presOf" srcId="{973BEF99-5118-4914-BD5D-550A84492CA7}" destId="{22FC61DB-468F-4B8F-8172-9472520B9EAB}" srcOrd="0" destOrd="0" presId="urn:microsoft.com/office/officeart/2005/8/layout/vList3"/>
    <dgm:cxn modelId="{3165FEB5-918D-4360-A6B8-1E518C77E3D5}" type="presParOf" srcId="{BE71E1EF-7E87-410A-B1FA-E5CEE7EC3303}" destId="{D357B0AF-474D-4602-AFA6-F497FB3AEE3B}" srcOrd="0" destOrd="0" presId="urn:microsoft.com/office/officeart/2005/8/layout/vList3"/>
    <dgm:cxn modelId="{6C77E65D-898D-4B4B-B73D-42CD763A8A84}" type="presParOf" srcId="{D357B0AF-474D-4602-AFA6-F497FB3AEE3B}" destId="{28EBD95E-31A0-4EFA-A326-D32664C427A6}" srcOrd="0" destOrd="0" presId="urn:microsoft.com/office/officeart/2005/8/layout/vList3"/>
    <dgm:cxn modelId="{357575A4-ADCE-4AD8-B219-0CA37D9070DD}" type="presParOf" srcId="{D357B0AF-474D-4602-AFA6-F497FB3AEE3B}" destId="{F8E9A7E2-EBB7-40D5-9021-66B3ED3D78D5}" srcOrd="1" destOrd="0" presId="urn:microsoft.com/office/officeart/2005/8/layout/vList3"/>
    <dgm:cxn modelId="{715F7C1A-D14A-4ABB-9325-CA4EC4BD4BD7}" type="presParOf" srcId="{BE71E1EF-7E87-410A-B1FA-E5CEE7EC3303}" destId="{7C532BF4-4A03-40F9-9413-766533387987}" srcOrd="1" destOrd="0" presId="urn:microsoft.com/office/officeart/2005/8/layout/vList3"/>
    <dgm:cxn modelId="{94B91C7D-742E-414C-8406-EB26BF5C96C3}" type="presParOf" srcId="{BE71E1EF-7E87-410A-B1FA-E5CEE7EC3303}" destId="{95AD8BBF-7167-42E5-B447-579BA7B2D609}" srcOrd="2" destOrd="0" presId="urn:microsoft.com/office/officeart/2005/8/layout/vList3"/>
    <dgm:cxn modelId="{8BF44F02-354C-4C09-ACCA-4642FD22A636}" type="presParOf" srcId="{95AD8BBF-7167-42E5-B447-579BA7B2D609}" destId="{ECE1A518-1564-49F4-80F0-30F81E1C52C6}" srcOrd="0" destOrd="0" presId="urn:microsoft.com/office/officeart/2005/8/layout/vList3"/>
    <dgm:cxn modelId="{C105D026-E894-4847-96AB-FF38B0B80BAC}" type="presParOf" srcId="{95AD8BBF-7167-42E5-B447-579BA7B2D609}" destId="{91176647-5938-4A51-BE5C-AAA80C5EFB04}" srcOrd="1" destOrd="0" presId="urn:microsoft.com/office/officeart/2005/8/layout/vList3"/>
    <dgm:cxn modelId="{EEAFB7A6-9C91-49F4-9001-4C82E52185A2}" type="presParOf" srcId="{BE71E1EF-7E87-410A-B1FA-E5CEE7EC3303}" destId="{7DB59880-D4C3-4FA3-9FB5-E67BD0A1101F}" srcOrd="3" destOrd="0" presId="urn:microsoft.com/office/officeart/2005/8/layout/vList3"/>
    <dgm:cxn modelId="{886A1627-536E-4B61-B15C-DC6120725A6E}" type="presParOf" srcId="{BE71E1EF-7E87-410A-B1FA-E5CEE7EC3303}" destId="{1309E734-9CA1-4623-AD50-0BD16FACC7D5}" srcOrd="4" destOrd="0" presId="urn:microsoft.com/office/officeart/2005/8/layout/vList3"/>
    <dgm:cxn modelId="{308CE763-692C-4399-9AA0-7997C63AE3D2}" type="presParOf" srcId="{1309E734-9CA1-4623-AD50-0BD16FACC7D5}" destId="{D57E9B8F-DFC8-4951-8EDE-C891CE8EA9F3}" srcOrd="0" destOrd="0" presId="urn:microsoft.com/office/officeart/2005/8/layout/vList3"/>
    <dgm:cxn modelId="{0752AF63-658D-4933-B06F-F400E562698A}" type="presParOf" srcId="{1309E734-9CA1-4623-AD50-0BD16FACC7D5}" destId="{22FC61DB-468F-4B8F-8172-9472520B9EAB}" srcOrd="1" destOrd="0" presId="urn:microsoft.com/office/officeart/2005/8/layout/vList3"/>
    <dgm:cxn modelId="{BB53E577-7833-4353-B00B-831BEE65AE61}" type="presParOf" srcId="{BE71E1EF-7E87-410A-B1FA-E5CEE7EC3303}" destId="{2DC8752E-67D0-48EB-9271-BE9C47782E3C}" srcOrd="5" destOrd="0" presId="urn:microsoft.com/office/officeart/2005/8/layout/vList3"/>
    <dgm:cxn modelId="{BEA818C1-994F-4613-BC26-3C86B74C6654}" type="presParOf" srcId="{BE71E1EF-7E87-410A-B1FA-E5CEE7EC3303}" destId="{A93DCDE1-68B0-4E56-A0A5-F5C83301B135}" srcOrd="6" destOrd="0" presId="urn:microsoft.com/office/officeart/2005/8/layout/vList3"/>
    <dgm:cxn modelId="{5842479C-B83D-4BED-B48B-82C165270BA9}" type="presParOf" srcId="{A93DCDE1-68B0-4E56-A0A5-F5C83301B135}" destId="{E7C24F41-F712-4E8E-A048-1A983EEF5026}" srcOrd="0" destOrd="0" presId="urn:microsoft.com/office/officeart/2005/8/layout/vList3"/>
    <dgm:cxn modelId="{91932D3C-0FF1-42F9-89CF-23374F93B279}" type="presParOf" srcId="{A93DCDE1-68B0-4E56-A0A5-F5C83301B135}" destId="{D8C24F1E-FABE-4E27-8EAD-0CAF2F8C80DF}" srcOrd="1" destOrd="0" presId="urn:microsoft.com/office/officeart/2005/8/layout/vList3"/>
    <dgm:cxn modelId="{D180E159-E136-40B5-AFD8-88AD2C4070A7}" type="presParOf" srcId="{BE71E1EF-7E87-410A-B1FA-E5CEE7EC3303}" destId="{501EA6EB-DE1B-4148-A16B-9DFCB83822B6}" srcOrd="7" destOrd="0" presId="urn:microsoft.com/office/officeart/2005/8/layout/vList3"/>
    <dgm:cxn modelId="{9A7D1582-0DAE-43E3-A7C6-9383996316ED}" type="presParOf" srcId="{BE71E1EF-7E87-410A-B1FA-E5CEE7EC3303}" destId="{3E9FA14B-CCE9-4D14-BD4E-612DFFE14811}" srcOrd="8" destOrd="0" presId="urn:microsoft.com/office/officeart/2005/8/layout/vList3"/>
    <dgm:cxn modelId="{DD9D01C0-908D-4341-9F3B-595F018556B2}" type="presParOf" srcId="{3E9FA14B-CCE9-4D14-BD4E-612DFFE14811}" destId="{640AFD8F-D630-40DE-9FEB-6FC45E84C76F}" srcOrd="0" destOrd="0" presId="urn:microsoft.com/office/officeart/2005/8/layout/vList3"/>
    <dgm:cxn modelId="{68D6AE6F-4F4F-4A88-876D-723E0FF17FDD}" type="presParOf" srcId="{3E9FA14B-CCE9-4D14-BD4E-612DFFE14811}" destId="{F118CC78-AB60-4C6A-9599-B881628624A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61B007-932E-43A0-85A2-51EB39A150A2}"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2E8FC125-EEFD-4070-A6CB-ABA918501944}">
      <dgm:prSet phldrT="[Text]"/>
      <dgm:spPr/>
      <dgm:t>
        <a:bodyPr/>
        <a:lstStyle/>
        <a:p>
          <a:r>
            <a:rPr lang="en-US" b="0" i="0" dirty="0"/>
            <a:t>Shortly after moving to San Francisco in October 2007, two former schoolmates could not afford the rent for their loft apartment. </a:t>
          </a:r>
          <a:endParaRPr lang="en-US" dirty="0"/>
        </a:p>
      </dgm:t>
    </dgm:pt>
    <dgm:pt modelId="{1AEAD8E2-28B8-4A8F-8CB8-0DDD27BE4497}" type="parTrans" cxnId="{D24F574C-E1F2-43E4-B3F1-C1B66BF63074}">
      <dgm:prSet/>
      <dgm:spPr/>
      <dgm:t>
        <a:bodyPr/>
        <a:lstStyle/>
        <a:p>
          <a:endParaRPr lang="en-US"/>
        </a:p>
      </dgm:t>
    </dgm:pt>
    <dgm:pt modelId="{19528878-7F60-494D-A46A-7A04B56D8C2E}" type="sibTrans" cxnId="{D24F574C-E1F2-43E4-B3F1-C1B66BF63074}">
      <dgm:prSet/>
      <dgm:spPr/>
      <dgm:t>
        <a:bodyPr/>
        <a:lstStyle/>
        <a:p>
          <a:endParaRPr lang="en-US"/>
        </a:p>
      </dgm:t>
    </dgm:pt>
    <dgm:pt modelId="{C0A0F822-EA0D-45CD-A5D5-D8125F0D0DF6}">
      <dgm:prSet phldrT="[Text]"/>
      <dgm:spPr/>
      <dgm:t>
        <a:bodyPr/>
        <a:lstStyle/>
        <a:p>
          <a:r>
            <a:rPr lang="en-US" b="0" i="0" dirty="0"/>
            <a:t>They came up with the idea of putting an air mattress in their living room and turning it into a bed and breakfast.</a:t>
          </a:r>
          <a:endParaRPr lang="en-US" dirty="0"/>
        </a:p>
      </dgm:t>
    </dgm:pt>
    <dgm:pt modelId="{78970752-82F3-480C-B938-AC208279EEF3}" type="parTrans" cxnId="{C2535707-2F63-40B1-9E69-6DE7A1D1979F}">
      <dgm:prSet/>
      <dgm:spPr/>
      <dgm:t>
        <a:bodyPr/>
        <a:lstStyle/>
        <a:p>
          <a:endParaRPr lang="en-US"/>
        </a:p>
      </dgm:t>
    </dgm:pt>
    <dgm:pt modelId="{1DFAA601-8E1C-4C5E-8CFC-82C0F466CC09}" type="sibTrans" cxnId="{C2535707-2F63-40B1-9E69-6DE7A1D1979F}">
      <dgm:prSet/>
      <dgm:spPr/>
      <dgm:t>
        <a:bodyPr/>
        <a:lstStyle/>
        <a:p>
          <a:endParaRPr lang="en-US"/>
        </a:p>
      </dgm:t>
    </dgm:pt>
    <dgm:pt modelId="{2F911DBD-63EB-4E45-8AC9-7A047F208D87}">
      <dgm:prSet phldrT="[Text]"/>
      <dgm:spPr/>
      <dgm:t>
        <a:bodyPr/>
        <a:lstStyle/>
        <a:p>
          <a:r>
            <a:rPr lang="en-US" b="0" i="0" dirty="0"/>
            <a:t>The goal at first was just “to make a few bucks”, as they said in interviews.</a:t>
          </a:r>
          <a:endParaRPr lang="en-US" dirty="0"/>
        </a:p>
      </dgm:t>
    </dgm:pt>
    <dgm:pt modelId="{9F71178D-4909-4D28-816B-09034053B46C}" type="parTrans" cxnId="{AAC979A6-EA72-4AD2-9BA2-61771989B991}">
      <dgm:prSet/>
      <dgm:spPr/>
      <dgm:t>
        <a:bodyPr/>
        <a:lstStyle/>
        <a:p>
          <a:endParaRPr lang="en-US"/>
        </a:p>
      </dgm:t>
    </dgm:pt>
    <dgm:pt modelId="{94BE3630-6E03-4CD8-8B6C-1CB2BFAACB62}" type="sibTrans" cxnId="{AAC979A6-EA72-4AD2-9BA2-61771989B991}">
      <dgm:prSet/>
      <dgm:spPr/>
      <dgm:t>
        <a:bodyPr/>
        <a:lstStyle/>
        <a:p>
          <a:endParaRPr lang="en-US"/>
        </a:p>
      </dgm:t>
    </dgm:pt>
    <dgm:pt modelId="{6FD7ED84-0B1A-4C23-9425-22D379971F06}">
      <dgm:prSet phldrT="[Text]"/>
      <dgm:spPr/>
      <dgm:t>
        <a:bodyPr/>
        <a:lstStyle/>
        <a:p>
          <a:r>
            <a:rPr lang="en-US" b="0" i="0" dirty="0"/>
            <a:t>So, the SF company chose to target the audience of Craigslist.</a:t>
          </a:r>
          <a:endParaRPr lang="en-US" dirty="0"/>
        </a:p>
      </dgm:t>
    </dgm:pt>
    <dgm:pt modelId="{8D8B12F8-3578-4497-80C1-B9708A4A4141}" type="parTrans" cxnId="{458E1741-76EF-4E6F-B7E4-2DA40B49B9C3}">
      <dgm:prSet/>
      <dgm:spPr/>
      <dgm:t>
        <a:bodyPr/>
        <a:lstStyle/>
        <a:p>
          <a:endParaRPr lang="en-US"/>
        </a:p>
      </dgm:t>
    </dgm:pt>
    <dgm:pt modelId="{BE8214DB-3263-4189-94C0-FAE38616F61B}" type="sibTrans" cxnId="{458E1741-76EF-4E6F-B7E4-2DA40B49B9C3}">
      <dgm:prSet/>
      <dgm:spPr/>
      <dgm:t>
        <a:bodyPr/>
        <a:lstStyle/>
        <a:p>
          <a:endParaRPr lang="en-US"/>
        </a:p>
      </dgm:t>
    </dgm:pt>
    <dgm:pt modelId="{1EE80A2E-33CF-4141-BD50-4547392DEF81}">
      <dgm:prSet phldrT="[Text]"/>
      <dgm:spPr/>
      <dgm:t>
        <a:bodyPr/>
        <a:lstStyle/>
        <a:p>
          <a:r>
            <a:rPr lang="en-US" b="0" i="0" dirty="0"/>
            <a:t>They put together a website, but they kept struggling to find people to use their platform. </a:t>
          </a:r>
          <a:endParaRPr lang="en-US" dirty="0"/>
        </a:p>
      </dgm:t>
    </dgm:pt>
    <dgm:pt modelId="{76B45AB5-11CA-4EE0-85FE-9542CFB32C13}" type="parTrans" cxnId="{D06AA532-086A-483E-B9E0-6418C4ABD3DB}">
      <dgm:prSet/>
      <dgm:spPr/>
      <dgm:t>
        <a:bodyPr/>
        <a:lstStyle/>
        <a:p>
          <a:endParaRPr lang="en-US"/>
        </a:p>
      </dgm:t>
    </dgm:pt>
    <dgm:pt modelId="{8D0D010D-1FED-4B24-9366-457929F988FE}" type="sibTrans" cxnId="{D06AA532-086A-483E-B9E0-6418C4ABD3DB}">
      <dgm:prSet/>
      <dgm:spPr/>
      <dgm:t>
        <a:bodyPr/>
        <a:lstStyle/>
        <a:p>
          <a:endParaRPr lang="en-US"/>
        </a:p>
      </dgm:t>
    </dgm:pt>
    <dgm:pt modelId="{4BCA0B9D-D977-41A7-AB3D-7EC3A0040D62}">
      <dgm:prSet phldrT="[Text]"/>
      <dgm:spPr/>
      <dgm:t>
        <a:bodyPr/>
        <a:lstStyle/>
        <a:p>
          <a:r>
            <a:rPr lang="en-US" b="0" i="0" dirty="0"/>
            <a:t>They then realized that matching bed and breakfasts with customers could be a goldmine.</a:t>
          </a:r>
          <a:endParaRPr lang="en-US" dirty="0"/>
        </a:p>
      </dgm:t>
    </dgm:pt>
    <dgm:pt modelId="{7E91C071-E442-4980-8B93-3B0FBD1667AB}" type="parTrans" cxnId="{E433D80C-10B2-4EBF-B01E-0622F37BB4F4}">
      <dgm:prSet/>
      <dgm:spPr/>
      <dgm:t>
        <a:bodyPr/>
        <a:lstStyle/>
        <a:p>
          <a:endParaRPr lang="en-US"/>
        </a:p>
      </dgm:t>
    </dgm:pt>
    <dgm:pt modelId="{B912CD03-850C-441B-8268-123B4EF2DA19}" type="sibTrans" cxnId="{E433D80C-10B2-4EBF-B01E-0622F37BB4F4}">
      <dgm:prSet/>
      <dgm:spPr/>
      <dgm:t>
        <a:bodyPr/>
        <a:lstStyle/>
        <a:p>
          <a:endParaRPr lang="en-US"/>
        </a:p>
      </dgm:t>
    </dgm:pt>
    <dgm:pt modelId="{77308E8A-F023-43F5-9DCB-A173A0A93F6D}">
      <dgm:prSet phldrT="[Text]"/>
      <dgm:spPr/>
      <dgm:t>
        <a:bodyPr/>
        <a:lstStyle/>
        <a:p>
          <a:r>
            <a:rPr lang="en-US" b="0" i="0" dirty="0"/>
            <a:t>The rest is history. Today, this company has a yearly income of ~$3billion (2017).</a:t>
          </a:r>
          <a:endParaRPr lang="en-US" dirty="0"/>
        </a:p>
      </dgm:t>
    </dgm:pt>
    <dgm:pt modelId="{1C4854A6-3A00-4799-A803-BE5A25C75C91}" type="parTrans" cxnId="{F8802372-8781-4586-AA2E-C987E2F0298C}">
      <dgm:prSet/>
      <dgm:spPr/>
      <dgm:t>
        <a:bodyPr/>
        <a:lstStyle/>
        <a:p>
          <a:endParaRPr lang="en-US"/>
        </a:p>
      </dgm:t>
    </dgm:pt>
    <dgm:pt modelId="{BD77550D-2A05-4F00-90D9-B67E756CA27C}" type="sibTrans" cxnId="{F8802372-8781-4586-AA2E-C987E2F0298C}">
      <dgm:prSet/>
      <dgm:spPr/>
      <dgm:t>
        <a:bodyPr/>
        <a:lstStyle/>
        <a:p>
          <a:endParaRPr lang="en-US"/>
        </a:p>
      </dgm:t>
    </dgm:pt>
    <dgm:pt modelId="{B144B386-3D1F-443B-A0B5-99F4C2DE0784}">
      <dgm:prSet phldrT="[Text]"/>
      <dgm:spPr/>
      <dgm:t>
        <a:bodyPr/>
        <a:lstStyle/>
        <a:p>
          <a:r>
            <a:rPr lang="en-US" b="0" i="0" dirty="0"/>
            <a:t>By providing an option for homeowners to automatically post to Craigslist, this company reached lots and lots of prospective users.</a:t>
          </a:r>
          <a:endParaRPr lang="en-US" dirty="0"/>
        </a:p>
      </dgm:t>
    </dgm:pt>
    <dgm:pt modelId="{D6579F78-38D8-4194-A030-0BDD05C5B335}" type="parTrans" cxnId="{709D3E89-B131-4CD5-B54C-86B0D39CE41F}">
      <dgm:prSet/>
      <dgm:spPr/>
      <dgm:t>
        <a:bodyPr/>
        <a:lstStyle/>
        <a:p>
          <a:endParaRPr lang="en-US"/>
        </a:p>
      </dgm:t>
    </dgm:pt>
    <dgm:pt modelId="{0EB6DECC-ECAE-47D7-BEAB-2A11938EE97D}" type="sibTrans" cxnId="{709D3E89-B131-4CD5-B54C-86B0D39CE41F}">
      <dgm:prSet/>
      <dgm:spPr/>
      <dgm:t>
        <a:bodyPr/>
        <a:lstStyle/>
        <a:p>
          <a:endParaRPr lang="en-US"/>
        </a:p>
      </dgm:t>
    </dgm:pt>
    <dgm:pt modelId="{59F8AD60-FCE5-4576-8D13-349DCD771127}" type="pres">
      <dgm:prSet presAssocID="{F961B007-932E-43A0-85A2-51EB39A150A2}" presName="Name0" presStyleCnt="0">
        <dgm:presLayoutVars>
          <dgm:dir/>
          <dgm:resizeHandles/>
        </dgm:presLayoutVars>
      </dgm:prSet>
      <dgm:spPr/>
    </dgm:pt>
    <dgm:pt modelId="{993F6A7D-FEB0-4D35-B555-D9489CCE81B2}" type="pres">
      <dgm:prSet presAssocID="{2E8FC125-EEFD-4070-A6CB-ABA918501944}" presName="compNode" presStyleCnt="0"/>
      <dgm:spPr/>
    </dgm:pt>
    <dgm:pt modelId="{22EFEE0F-4BAF-4EF1-8E3D-768FD9A0A336}" type="pres">
      <dgm:prSet presAssocID="{2E8FC125-EEFD-4070-A6CB-ABA918501944}" presName="dummyConnPt" presStyleCnt="0"/>
      <dgm:spPr/>
    </dgm:pt>
    <dgm:pt modelId="{CD229729-3D0C-4657-B263-9022776E21DE}" type="pres">
      <dgm:prSet presAssocID="{2E8FC125-EEFD-4070-A6CB-ABA918501944}" presName="node" presStyleLbl="node1" presStyleIdx="0" presStyleCnt="8">
        <dgm:presLayoutVars>
          <dgm:bulletEnabled val="1"/>
        </dgm:presLayoutVars>
      </dgm:prSet>
      <dgm:spPr/>
    </dgm:pt>
    <dgm:pt modelId="{C00882BA-A7C8-4CC8-A2AE-9BA276503C81}" type="pres">
      <dgm:prSet presAssocID="{19528878-7F60-494D-A46A-7A04B56D8C2E}" presName="sibTrans" presStyleLbl="bgSibTrans2D1" presStyleIdx="0" presStyleCnt="7"/>
      <dgm:spPr/>
    </dgm:pt>
    <dgm:pt modelId="{2F7DF33D-AC46-4CBB-8F35-ABE59468CED4}" type="pres">
      <dgm:prSet presAssocID="{C0A0F822-EA0D-45CD-A5D5-D8125F0D0DF6}" presName="compNode" presStyleCnt="0"/>
      <dgm:spPr/>
    </dgm:pt>
    <dgm:pt modelId="{6173CDC1-6BD5-4433-93BC-90F60354482A}" type="pres">
      <dgm:prSet presAssocID="{C0A0F822-EA0D-45CD-A5D5-D8125F0D0DF6}" presName="dummyConnPt" presStyleCnt="0"/>
      <dgm:spPr/>
    </dgm:pt>
    <dgm:pt modelId="{933587F6-FD46-46DD-8183-9F092BEF056C}" type="pres">
      <dgm:prSet presAssocID="{C0A0F822-EA0D-45CD-A5D5-D8125F0D0DF6}" presName="node" presStyleLbl="node1" presStyleIdx="1" presStyleCnt="8">
        <dgm:presLayoutVars>
          <dgm:bulletEnabled val="1"/>
        </dgm:presLayoutVars>
      </dgm:prSet>
      <dgm:spPr/>
    </dgm:pt>
    <dgm:pt modelId="{78CEEDC3-1203-4AAB-AADF-5B000AA34001}" type="pres">
      <dgm:prSet presAssocID="{1DFAA601-8E1C-4C5E-8CFC-82C0F466CC09}" presName="sibTrans" presStyleLbl="bgSibTrans2D1" presStyleIdx="1" presStyleCnt="7"/>
      <dgm:spPr/>
    </dgm:pt>
    <dgm:pt modelId="{E2A37D15-0377-4AB3-9A91-61555460DC26}" type="pres">
      <dgm:prSet presAssocID="{2F911DBD-63EB-4E45-8AC9-7A047F208D87}" presName="compNode" presStyleCnt="0"/>
      <dgm:spPr/>
    </dgm:pt>
    <dgm:pt modelId="{7F5CF602-2F62-4787-AB9F-957D9F9C74E2}" type="pres">
      <dgm:prSet presAssocID="{2F911DBD-63EB-4E45-8AC9-7A047F208D87}" presName="dummyConnPt" presStyleCnt="0"/>
      <dgm:spPr/>
    </dgm:pt>
    <dgm:pt modelId="{B2AF520F-79B3-44AC-99F8-807807699387}" type="pres">
      <dgm:prSet presAssocID="{2F911DBD-63EB-4E45-8AC9-7A047F208D87}" presName="node" presStyleLbl="node1" presStyleIdx="2" presStyleCnt="8">
        <dgm:presLayoutVars>
          <dgm:bulletEnabled val="1"/>
        </dgm:presLayoutVars>
      </dgm:prSet>
      <dgm:spPr/>
    </dgm:pt>
    <dgm:pt modelId="{CF7E974A-223C-40AB-8A9C-FA421BF949DA}" type="pres">
      <dgm:prSet presAssocID="{94BE3630-6E03-4CD8-8B6C-1CB2BFAACB62}" presName="sibTrans" presStyleLbl="bgSibTrans2D1" presStyleIdx="2" presStyleCnt="7"/>
      <dgm:spPr/>
    </dgm:pt>
    <dgm:pt modelId="{4BFA95AE-F489-42A6-AACE-EB28B46EF43F}" type="pres">
      <dgm:prSet presAssocID="{4BCA0B9D-D977-41A7-AB3D-7EC3A0040D62}" presName="compNode" presStyleCnt="0"/>
      <dgm:spPr/>
    </dgm:pt>
    <dgm:pt modelId="{B109986A-7008-4FA4-AEB3-E90A3053EBC9}" type="pres">
      <dgm:prSet presAssocID="{4BCA0B9D-D977-41A7-AB3D-7EC3A0040D62}" presName="dummyConnPt" presStyleCnt="0"/>
      <dgm:spPr/>
    </dgm:pt>
    <dgm:pt modelId="{13F16FEE-6C6E-4DCC-8071-AF03F4A393A7}" type="pres">
      <dgm:prSet presAssocID="{4BCA0B9D-D977-41A7-AB3D-7EC3A0040D62}" presName="node" presStyleLbl="node1" presStyleIdx="3" presStyleCnt="8">
        <dgm:presLayoutVars>
          <dgm:bulletEnabled val="1"/>
        </dgm:presLayoutVars>
      </dgm:prSet>
      <dgm:spPr/>
    </dgm:pt>
    <dgm:pt modelId="{19B46233-056B-44C6-AF4D-8693998C94CB}" type="pres">
      <dgm:prSet presAssocID="{B912CD03-850C-441B-8268-123B4EF2DA19}" presName="sibTrans" presStyleLbl="bgSibTrans2D1" presStyleIdx="3" presStyleCnt="7"/>
      <dgm:spPr/>
    </dgm:pt>
    <dgm:pt modelId="{34790F7A-26E3-435E-BF8F-9B09F16C0148}" type="pres">
      <dgm:prSet presAssocID="{6FD7ED84-0B1A-4C23-9425-22D379971F06}" presName="compNode" presStyleCnt="0"/>
      <dgm:spPr/>
    </dgm:pt>
    <dgm:pt modelId="{DA98845C-8E8C-4778-8DCF-4688C1435016}" type="pres">
      <dgm:prSet presAssocID="{6FD7ED84-0B1A-4C23-9425-22D379971F06}" presName="dummyConnPt" presStyleCnt="0"/>
      <dgm:spPr/>
    </dgm:pt>
    <dgm:pt modelId="{ED53FA3E-8923-4808-A7F1-3E8FB599F434}" type="pres">
      <dgm:prSet presAssocID="{6FD7ED84-0B1A-4C23-9425-22D379971F06}" presName="node" presStyleLbl="node1" presStyleIdx="4" presStyleCnt="8">
        <dgm:presLayoutVars>
          <dgm:bulletEnabled val="1"/>
        </dgm:presLayoutVars>
      </dgm:prSet>
      <dgm:spPr/>
    </dgm:pt>
    <dgm:pt modelId="{F888FAE8-3203-4588-BE5E-BB1742C4CCA8}" type="pres">
      <dgm:prSet presAssocID="{BE8214DB-3263-4189-94C0-FAE38616F61B}" presName="sibTrans" presStyleLbl="bgSibTrans2D1" presStyleIdx="4" presStyleCnt="7"/>
      <dgm:spPr/>
    </dgm:pt>
    <dgm:pt modelId="{CEE01740-5272-4E00-9E50-6E7E3AEA2B6F}" type="pres">
      <dgm:prSet presAssocID="{B144B386-3D1F-443B-A0B5-99F4C2DE0784}" presName="compNode" presStyleCnt="0"/>
      <dgm:spPr/>
    </dgm:pt>
    <dgm:pt modelId="{F546D22F-1539-454B-A5AF-F186904F931A}" type="pres">
      <dgm:prSet presAssocID="{B144B386-3D1F-443B-A0B5-99F4C2DE0784}" presName="dummyConnPt" presStyleCnt="0"/>
      <dgm:spPr/>
    </dgm:pt>
    <dgm:pt modelId="{55617AC2-696F-4759-A1B2-111BB6865FC5}" type="pres">
      <dgm:prSet presAssocID="{B144B386-3D1F-443B-A0B5-99F4C2DE0784}" presName="node" presStyleLbl="node1" presStyleIdx="5" presStyleCnt="8">
        <dgm:presLayoutVars>
          <dgm:bulletEnabled val="1"/>
        </dgm:presLayoutVars>
      </dgm:prSet>
      <dgm:spPr/>
    </dgm:pt>
    <dgm:pt modelId="{3A3422B9-BE3D-41D1-A678-FD6D97D635C3}" type="pres">
      <dgm:prSet presAssocID="{0EB6DECC-ECAE-47D7-BEAB-2A11938EE97D}" presName="sibTrans" presStyleLbl="bgSibTrans2D1" presStyleIdx="5" presStyleCnt="7"/>
      <dgm:spPr/>
    </dgm:pt>
    <dgm:pt modelId="{B3511A18-0975-4423-AAF3-968649C368AB}" type="pres">
      <dgm:prSet presAssocID="{1EE80A2E-33CF-4141-BD50-4547392DEF81}" presName="compNode" presStyleCnt="0"/>
      <dgm:spPr/>
    </dgm:pt>
    <dgm:pt modelId="{D34C994C-6F83-469A-A4C6-C7399059BA39}" type="pres">
      <dgm:prSet presAssocID="{1EE80A2E-33CF-4141-BD50-4547392DEF81}" presName="dummyConnPt" presStyleCnt="0"/>
      <dgm:spPr/>
    </dgm:pt>
    <dgm:pt modelId="{3A619992-0E51-400F-B216-C44D22A13329}" type="pres">
      <dgm:prSet presAssocID="{1EE80A2E-33CF-4141-BD50-4547392DEF81}" presName="node" presStyleLbl="node1" presStyleIdx="6" presStyleCnt="8">
        <dgm:presLayoutVars>
          <dgm:bulletEnabled val="1"/>
        </dgm:presLayoutVars>
      </dgm:prSet>
      <dgm:spPr/>
    </dgm:pt>
    <dgm:pt modelId="{2AB41294-7B39-43E4-8726-C69EB7163210}" type="pres">
      <dgm:prSet presAssocID="{8D0D010D-1FED-4B24-9366-457929F988FE}" presName="sibTrans" presStyleLbl="bgSibTrans2D1" presStyleIdx="6" presStyleCnt="7"/>
      <dgm:spPr/>
    </dgm:pt>
    <dgm:pt modelId="{85D7F131-2EA6-47A4-9F44-E2C3C18FAF29}" type="pres">
      <dgm:prSet presAssocID="{77308E8A-F023-43F5-9DCB-A173A0A93F6D}" presName="compNode" presStyleCnt="0"/>
      <dgm:spPr/>
    </dgm:pt>
    <dgm:pt modelId="{EAB99D10-8A24-478F-8539-9E69387AD296}" type="pres">
      <dgm:prSet presAssocID="{77308E8A-F023-43F5-9DCB-A173A0A93F6D}" presName="dummyConnPt" presStyleCnt="0"/>
      <dgm:spPr/>
    </dgm:pt>
    <dgm:pt modelId="{90A4D56D-4581-4C2B-83D0-537686BDE60D}" type="pres">
      <dgm:prSet presAssocID="{77308E8A-F023-43F5-9DCB-A173A0A93F6D}" presName="node" presStyleLbl="node1" presStyleIdx="7" presStyleCnt="8">
        <dgm:presLayoutVars>
          <dgm:bulletEnabled val="1"/>
        </dgm:presLayoutVars>
      </dgm:prSet>
      <dgm:spPr/>
    </dgm:pt>
  </dgm:ptLst>
  <dgm:cxnLst>
    <dgm:cxn modelId="{C2535707-2F63-40B1-9E69-6DE7A1D1979F}" srcId="{F961B007-932E-43A0-85A2-51EB39A150A2}" destId="{C0A0F822-EA0D-45CD-A5D5-D8125F0D0DF6}" srcOrd="1" destOrd="0" parTransId="{78970752-82F3-480C-B938-AC208279EEF3}" sibTransId="{1DFAA601-8E1C-4C5E-8CFC-82C0F466CC09}"/>
    <dgm:cxn modelId="{E433D80C-10B2-4EBF-B01E-0622F37BB4F4}" srcId="{F961B007-932E-43A0-85A2-51EB39A150A2}" destId="{4BCA0B9D-D977-41A7-AB3D-7EC3A0040D62}" srcOrd="3" destOrd="0" parTransId="{7E91C071-E442-4980-8B93-3B0FBD1667AB}" sibTransId="{B912CD03-850C-441B-8268-123B4EF2DA19}"/>
    <dgm:cxn modelId="{D06AA532-086A-483E-B9E0-6418C4ABD3DB}" srcId="{F961B007-932E-43A0-85A2-51EB39A150A2}" destId="{1EE80A2E-33CF-4141-BD50-4547392DEF81}" srcOrd="6" destOrd="0" parTransId="{76B45AB5-11CA-4EE0-85FE-9542CFB32C13}" sibTransId="{8D0D010D-1FED-4B24-9366-457929F988FE}"/>
    <dgm:cxn modelId="{458E1741-76EF-4E6F-B7E4-2DA40B49B9C3}" srcId="{F961B007-932E-43A0-85A2-51EB39A150A2}" destId="{6FD7ED84-0B1A-4C23-9425-22D379971F06}" srcOrd="4" destOrd="0" parTransId="{8D8B12F8-3578-4497-80C1-B9708A4A4141}" sibTransId="{BE8214DB-3263-4189-94C0-FAE38616F61B}"/>
    <dgm:cxn modelId="{D59A9E44-5D92-42A5-B99D-607BAA114B06}" type="presOf" srcId="{1DFAA601-8E1C-4C5E-8CFC-82C0F466CC09}" destId="{78CEEDC3-1203-4AAB-AADF-5B000AA34001}" srcOrd="0" destOrd="0" presId="urn:microsoft.com/office/officeart/2005/8/layout/bProcess4"/>
    <dgm:cxn modelId="{8A9F7465-BE64-4220-B572-80EE81403F40}" type="presOf" srcId="{BE8214DB-3263-4189-94C0-FAE38616F61B}" destId="{F888FAE8-3203-4588-BE5E-BB1742C4CCA8}" srcOrd="0" destOrd="0" presId="urn:microsoft.com/office/officeart/2005/8/layout/bProcess4"/>
    <dgm:cxn modelId="{D24F574C-E1F2-43E4-B3F1-C1B66BF63074}" srcId="{F961B007-932E-43A0-85A2-51EB39A150A2}" destId="{2E8FC125-EEFD-4070-A6CB-ABA918501944}" srcOrd="0" destOrd="0" parTransId="{1AEAD8E2-28B8-4A8F-8CB8-0DDD27BE4497}" sibTransId="{19528878-7F60-494D-A46A-7A04B56D8C2E}"/>
    <dgm:cxn modelId="{F8802372-8781-4586-AA2E-C987E2F0298C}" srcId="{F961B007-932E-43A0-85A2-51EB39A150A2}" destId="{77308E8A-F023-43F5-9DCB-A173A0A93F6D}" srcOrd="7" destOrd="0" parTransId="{1C4854A6-3A00-4799-A803-BE5A25C75C91}" sibTransId="{BD77550D-2A05-4F00-90D9-B67E756CA27C}"/>
    <dgm:cxn modelId="{7C1D017A-BB7C-4A96-B97C-39C3C0DE917E}" type="presOf" srcId="{6FD7ED84-0B1A-4C23-9425-22D379971F06}" destId="{ED53FA3E-8923-4808-A7F1-3E8FB599F434}" srcOrd="0" destOrd="0" presId="urn:microsoft.com/office/officeart/2005/8/layout/bProcess4"/>
    <dgm:cxn modelId="{D1284581-7F96-4075-AD3B-340992A9F502}" type="presOf" srcId="{4BCA0B9D-D977-41A7-AB3D-7EC3A0040D62}" destId="{13F16FEE-6C6E-4DCC-8071-AF03F4A393A7}" srcOrd="0" destOrd="0" presId="urn:microsoft.com/office/officeart/2005/8/layout/bProcess4"/>
    <dgm:cxn modelId="{709D3E89-B131-4CD5-B54C-86B0D39CE41F}" srcId="{F961B007-932E-43A0-85A2-51EB39A150A2}" destId="{B144B386-3D1F-443B-A0B5-99F4C2DE0784}" srcOrd="5" destOrd="0" parTransId="{D6579F78-38D8-4194-A030-0BDD05C5B335}" sibTransId="{0EB6DECC-ECAE-47D7-BEAB-2A11938EE97D}"/>
    <dgm:cxn modelId="{3B07A889-3278-4540-BBD6-02C63ADD93F6}" type="presOf" srcId="{B912CD03-850C-441B-8268-123B4EF2DA19}" destId="{19B46233-056B-44C6-AF4D-8693998C94CB}" srcOrd="0" destOrd="0" presId="urn:microsoft.com/office/officeart/2005/8/layout/bProcess4"/>
    <dgm:cxn modelId="{F3C7A8A4-1FC3-47AB-A5B5-197C2AF107EF}" type="presOf" srcId="{2F911DBD-63EB-4E45-8AC9-7A047F208D87}" destId="{B2AF520F-79B3-44AC-99F8-807807699387}" srcOrd="0" destOrd="0" presId="urn:microsoft.com/office/officeart/2005/8/layout/bProcess4"/>
    <dgm:cxn modelId="{AAC979A6-EA72-4AD2-9BA2-61771989B991}" srcId="{F961B007-932E-43A0-85A2-51EB39A150A2}" destId="{2F911DBD-63EB-4E45-8AC9-7A047F208D87}" srcOrd="2" destOrd="0" parTransId="{9F71178D-4909-4D28-816B-09034053B46C}" sibTransId="{94BE3630-6E03-4CD8-8B6C-1CB2BFAACB62}"/>
    <dgm:cxn modelId="{B669CFA8-6797-4C9E-9C3A-B6A0795F85F9}" type="presOf" srcId="{77308E8A-F023-43F5-9DCB-A173A0A93F6D}" destId="{90A4D56D-4581-4C2B-83D0-537686BDE60D}" srcOrd="0" destOrd="0" presId="urn:microsoft.com/office/officeart/2005/8/layout/bProcess4"/>
    <dgm:cxn modelId="{425364AC-34C2-4DD5-AA38-09FE954477F0}" type="presOf" srcId="{2E8FC125-EEFD-4070-A6CB-ABA918501944}" destId="{CD229729-3D0C-4657-B263-9022776E21DE}" srcOrd="0" destOrd="0" presId="urn:microsoft.com/office/officeart/2005/8/layout/bProcess4"/>
    <dgm:cxn modelId="{BEA462AD-25C2-42DC-AA6B-7A744F52DCBD}" type="presOf" srcId="{C0A0F822-EA0D-45CD-A5D5-D8125F0D0DF6}" destId="{933587F6-FD46-46DD-8183-9F092BEF056C}" srcOrd="0" destOrd="0" presId="urn:microsoft.com/office/officeart/2005/8/layout/bProcess4"/>
    <dgm:cxn modelId="{6011A8AF-6BB9-4E37-94CB-B5A049F5D5F8}" type="presOf" srcId="{1EE80A2E-33CF-4141-BD50-4547392DEF81}" destId="{3A619992-0E51-400F-B216-C44D22A13329}" srcOrd="0" destOrd="0" presId="urn:microsoft.com/office/officeart/2005/8/layout/bProcess4"/>
    <dgm:cxn modelId="{C87FE7B2-B7EB-468F-A594-5776CE7D8438}" type="presOf" srcId="{19528878-7F60-494D-A46A-7A04B56D8C2E}" destId="{C00882BA-A7C8-4CC8-A2AE-9BA276503C81}" srcOrd="0" destOrd="0" presId="urn:microsoft.com/office/officeart/2005/8/layout/bProcess4"/>
    <dgm:cxn modelId="{8600B5C6-53C9-4C64-876C-A2BEF24C741D}" type="presOf" srcId="{B144B386-3D1F-443B-A0B5-99F4C2DE0784}" destId="{55617AC2-696F-4759-A1B2-111BB6865FC5}" srcOrd="0" destOrd="0" presId="urn:microsoft.com/office/officeart/2005/8/layout/bProcess4"/>
    <dgm:cxn modelId="{C9E5DEC6-8E5A-4E8A-938D-F2376A205AC7}" type="presOf" srcId="{8D0D010D-1FED-4B24-9366-457929F988FE}" destId="{2AB41294-7B39-43E4-8726-C69EB7163210}" srcOrd="0" destOrd="0" presId="urn:microsoft.com/office/officeart/2005/8/layout/bProcess4"/>
    <dgm:cxn modelId="{F53C79E4-61F5-404A-8B41-F522913F710F}" type="presOf" srcId="{94BE3630-6E03-4CD8-8B6C-1CB2BFAACB62}" destId="{CF7E974A-223C-40AB-8A9C-FA421BF949DA}" srcOrd="0" destOrd="0" presId="urn:microsoft.com/office/officeart/2005/8/layout/bProcess4"/>
    <dgm:cxn modelId="{5505B5EA-9E53-45D3-BE2B-652C5A527573}" type="presOf" srcId="{F961B007-932E-43A0-85A2-51EB39A150A2}" destId="{59F8AD60-FCE5-4576-8D13-349DCD771127}" srcOrd="0" destOrd="0" presId="urn:microsoft.com/office/officeart/2005/8/layout/bProcess4"/>
    <dgm:cxn modelId="{674051ED-97A5-4AF9-A5D8-504796AA24D6}" type="presOf" srcId="{0EB6DECC-ECAE-47D7-BEAB-2A11938EE97D}" destId="{3A3422B9-BE3D-41D1-A678-FD6D97D635C3}" srcOrd="0" destOrd="0" presId="urn:microsoft.com/office/officeart/2005/8/layout/bProcess4"/>
    <dgm:cxn modelId="{265C9CED-CD66-4546-9C07-ABC79D3851EE}" type="presParOf" srcId="{59F8AD60-FCE5-4576-8D13-349DCD771127}" destId="{993F6A7D-FEB0-4D35-B555-D9489CCE81B2}" srcOrd="0" destOrd="0" presId="urn:microsoft.com/office/officeart/2005/8/layout/bProcess4"/>
    <dgm:cxn modelId="{8A73064D-74A0-47A9-B2A2-D8AB1F41CE3E}" type="presParOf" srcId="{993F6A7D-FEB0-4D35-B555-D9489CCE81B2}" destId="{22EFEE0F-4BAF-4EF1-8E3D-768FD9A0A336}" srcOrd="0" destOrd="0" presId="urn:microsoft.com/office/officeart/2005/8/layout/bProcess4"/>
    <dgm:cxn modelId="{59CE7D6D-235F-47BC-85EA-5CB250B896D5}" type="presParOf" srcId="{993F6A7D-FEB0-4D35-B555-D9489CCE81B2}" destId="{CD229729-3D0C-4657-B263-9022776E21DE}" srcOrd="1" destOrd="0" presId="urn:microsoft.com/office/officeart/2005/8/layout/bProcess4"/>
    <dgm:cxn modelId="{14FBF3CC-CA10-48F4-A61E-55DEACC53171}" type="presParOf" srcId="{59F8AD60-FCE5-4576-8D13-349DCD771127}" destId="{C00882BA-A7C8-4CC8-A2AE-9BA276503C81}" srcOrd="1" destOrd="0" presId="urn:microsoft.com/office/officeart/2005/8/layout/bProcess4"/>
    <dgm:cxn modelId="{9DB482F2-097B-4180-AC26-5344779C0645}" type="presParOf" srcId="{59F8AD60-FCE5-4576-8D13-349DCD771127}" destId="{2F7DF33D-AC46-4CBB-8F35-ABE59468CED4}" srcOrd="2" destOrd="0" presId="urn:microsoft.com/office/officeart/2005/8/layout/bProcess4"/>
    <dgm:cxn modelId="{EC3D9F84-F16A-4144-9AE9-653868783B2D}" type="presParOf" srcId="{2F7DF33D-AC46-4CBB-8F35-ABE59468CED4}" destId="{6173CDC1-6BD5-4433-93BC-90F60354482A}" srcOrd="0" destOrd="0" presId="urn:microsoft.com/office/officeart/2005/8/layout/bProcess4"/>
    <dgm:cxn modelId="{DA91B58C-D31C-4DEC-98B0-A0E30F4BFA05}" type="presParOf" srcId="{2F7DF33D-AC46-4CBB-8F35-ABE59468CED4}" destId="{933587F6-FD46-46DD-8183-9F092BEF056C}" srcOrd="1" destOrd="0" presId="urn:microsoft.com/office/officeart/2005/8/layout/bProcess4"/>
    <dgm:cxn modelId="{E313C0A0-5384-45E7-A8D4-F53BF8768669}" type="presParOf" srcId="{59F8AD60-FCE5-4576-8D13-349DCD771127}" destId="{78CEEDC3-1203-4AAB-AADF-5B000AA34001}" srcOrd="3" destOrd="0" presId="urn:microsoft.com/office/officeart/2005/8/layout/bProcess4"/>
    <dgm:cxn modelId="{DDFB9CB9-E739-4BC1-BDAF-09BDA69ACB45}" type="presParOf" srcId="{59F8AD60-FCE5-4576-8D13-349DCD771127}" destId="{E2A37D15-0377-4AB3-9A91-61555460DC26}" srcOrd="4" destOrd="0" presId="urn:microsoft.com/office/officeart/2005/8/layout/bProcess4"/>
    <dgm:cxn modelId="{3934A1F6-3F01-428B-A448-D73B7A27708B}" type="presParOf" srcId="{E2A37D15-0377-4AB3-9A91-61555460DC26}" destId="{7F5CF602-2F62-4787-AB9F-957D9F9C74E2}" srcOrd="0" destOrd="0" presId="urn:microsoft.com/office/officeart/2005/8/layout/bProcess4"/>
    <dgm:cxn modelId="{D705C3C7-5FEF-44E7-BAA7-8EC49E8DBF58}" type="presParOf" srcId="{E2A37D15-0377-4AB3-9A91-61555460DC26}" destId="{B2AF520F-79B3-44AC-99F8-807807699387}" srcOrd="1" destOrd="0" presId="urn:microsoft.com/office/officeart/2005/8/layout/bProcess4"/>
    <dgm:cxn modelId="{37911600-C936-4E72-BF14-1B8085F41BC7}" type="presParOf" srcId="{59F8AD60-FCE5-4576-8D13-349DCD771127}" destId="{CF7E974A-223C-40AB-8A9C-FA421BF949DA}" srcOrd="5" destOrd="0" presId="urn:microsoft.com/office/officeart/2005/8/layout/bProcess4"/>
    <dgm:cxn modelId="{DD161D57-C1CB-4CCF-826C-8D16C2A48E72}" type="presParOf" srcId="{59F8AD60-FCE5-4576-8D13-349DCD771127}" destId="{4BFA95AE-F489-42A6-AACE-EB28B46EF43F}" srcOrd="6" destOrd="0" presId="urn:microsoft.com/office/officeart/2005/8/layout/bProcess4"/>
    <dgm:cxn modelId="{F08C0AC6-8A53-45C8-B5FB-FD7B59204827}" type="presParOf" srcId="{4BFA95AE-F489-42A6-AACE-EB28B46EF43F}" destId="{B109986A-7008-4FA4-AEB3-E90A3053EBC9}" srcOrd="0" destOrd="0" presId="urn:microsoft.com/office/officeart/2005/8/layout/bProcess4"/>
    <dgm:cxn modelId="{FFE92C90-D447-4B13-BA8F-7F65529E5DF7}" type="presParOf" srcId="{4BFA95AE-F489-42A6-AACE-EB28B46EF43F}" destId="{13F16FEE-6C6E-4DCC-8071-AF03F4A393A7}" srcOrd="1" destOrd="0" presId="urn:microsoft.com/office/officeart/2005/8/layout/bProcess4"/>
    <dgm:cxn modelId="{4FEED8EA-AA54-439E-B31E-E8198B64FD13}" type="presParOf" srcId="{59F8AD60-FCE5-4576-8D13-349DCD771127}" destId="{19B46233-056B-44C6-AF4D-8693998C94CB}" srcOrd="7" destOrd="0" presId="urn:microsoft.com/office/officeart/2005/8/layout/bProcess4"/>
    <dgm:cxn modelId="{E23CF6B9-057F-4C3A-B9E7-314AF479AED5}" type="presParOf" srcId="{59F8AD60-FCE5-4576-8D13-349DCD771127}" destId="{34790F7A-26E3-435E-BF8F-9B09F16C0148}" srcOrd="8" destOrd="0" presId="urn:microsoft.com/office/officeart/2005/8/layout/bProcess4"/>
    <dgm:cxn modelId="{0D09BF0C-87DB-4811-AF38-8A598BCC3FDB}" type="presParOf" srcId="{34790F7A-26E3-435E-BF8F-9B09F16C0148}" destId="{DA98845C-8E8C-4778-8DCF-4688C1435016}" srcOrd="0" destOrd="0" presId="urn:microsoft.com/office/officeart/2005/8/layout/bProcess4"/>
    <dgm:cxn modelId="{B4F9795D-14D3-4E96-8838-0FD787C6B6E1}" type="presParOf" srcId="{34790F7A-26E3-435E-BF8F-9B09F16C0148}" destId="{ED53FA3E-8923-4808-A7F1-3E8FB599F434}" srcOrd="1" destOrd="0" presId="urn:microsoft.com/office/officeart/2005/8/layout/bProcess4"/>
    <dgm:cxn modelId="{4F6C2C3A-3390-4A34-AD5E-57ED974F3177}" type="presParOf" srcId="{59F8AD60-FCE5-4576-8D13-349DCD771127}" destId="{F888FAE8-3203-4588-BE5E-BB1742C4CCA8}" srcOrd="9" destOrd="0" presId="urn:microsoft.com/office/officeart/2005/8/layout/bProcess4"/>
    <dgm:cxn modelId="{826254A8-C50F-4097-86E3-87897B77551E}" type="presParOf" srcId="{59F8AD60-FCE5-4576-8D13-349DCD771127}" destId="{CEE01740-5272-4E00-9E50-6E7E3AEA2B6F}" srcOrd="10" destOrd="0" presId="urn:microsoft.com/office/officeart/2005/8/layout/bProcess4"/>
    <dgm:cxn modelId="{A743CAEA-A87E-4EBB-9971-A02AA21F04E4}" type="presParOf" srcId="{CEE01740-5272-4E00-9E50-6E7E3AEA2B6F}" destId="{F546D22F-1539-454B-A5AF-F186904F931A}" srcOrd="0" destOrd="0" presId="urn:microsoft.com/office/officeart/2005/8/layout/bProcess4"/>
    <dgm:cxn modelId="{8D086BD4-1E6B-49FA-8C0A-6CD4B7B5D16B}" type="presParOf" srcId="{CEE01740-5272-4E00-9E50-6E7E3AEA2B6F}" destId="{55617AC2-696F-4759-A1B2-111BB6865FC5}" srcOrd="1" destOrd="0" presId="urn:microsoft.com/office/officeart/2005/8/layout/bProcess4"/>
    <dgm:cxn modelId="{4556E50A-2F05-4AA9-B662-768FE7F56AA0}" type="presParOf" srcId="{59F8AD60-FCE5-4576-8D13-349DCD771127}" destId="{3A3422B9-BE3D-41D1-A678-FD6D97D635C3}" srcOrd="11" destOrd="0" presId="urn:microsoft.com/office/officeart/2005/8/layout/bProcess4"/>
    <dgm:cxn modelId="{546FD227-9DF8-4FC4-B23A-F890180E475C}" type="presParOf" srcId="{59F8AD60-FCE5-4576-8D13-349DCD771127}" destId="{B3511A18-0975-4423-AAF3-968649C368AB}" srcOrd="12" destOrd="0" presId="urn:microsoft.com/office/officeart/2005/8/layout/bProcess4"/>
    <dgm:cxn modelId="{60C294B1-ACD0-4C0B-BEE5-114E270DFC04}" type="presParOf" srcId="{B3511A18-0975-4423-AAF3-968649C368AB}" destId="{D34C994C-6F83-469A-A4C6-C7399059BA39}" srcOrd="0" destOrd="0" presId="urn:microsoft.com/office/officeart/2005/8/layout/bProcess4"/>
    <dgm:cxn modelId="{9DE00DD5-2E49-4079-B5AA-05A2C7C73E29}" type="presParOf" srcId="{B3511A18-0975-4423-AAF3-968649C368AB}" destId="{3A619992-0E51-400F-B216-C44D22A13329}" srcOrd="1" destOrd="0" presId="urn:microsoft.com/office/officeart/2005/8/layout/bProcess4"/>
    <dgm:cxn modelId="{F5B2FD1D-8B7E-4D01-B27C-95DD3296D4E4}" type="presParOf" srcId="{59F8AD60-FCE5-4576-8D13-349DCD771127}" destId="{2AB41294-7B39-43E4-8726-C69EB7163210}" srcOrd="13" destOrd="0" presId="urn:microsoft.com/office/officeart/2005/8/layout/bProcess4"/>
    <dgm:cxn modelId="{8638321E-7879-482C-900B-1EA07BE21662}" type="presParOf" srcId="{59F8AD60-FCE5-4576-8D13-349DCD771127}" destId="{85D7F131-2EA6-47A4-9F44-E2C3C18FAF29}" srcOrd="14" destOrd="0" presId="urn:microsoft.com/office/officeart/2005/8/layout/bProcess4"/>
    <dgm:cxn modelId="{7851CBC7-64FE-48A9-9C33-7387908ED9DE}" type="presParOf" srcId="{85D7F131-2EA6-47A4-9F44-E2C3C18FAF29}" destId="{EAB99D10-8A24-478F-8539-9E69387AD296}" srcOrd="0" destOrd="0" presId="urn:microsoft.com/office/officeart/2005/8/layout/bProcess4"/>
    <dgm:cxn modelId="{B3EF7C1E-159E-47B0-8152-FC47E4BAB80C}" type="presParOf" srcId="{85D7F131-2EA6-47A4-9F44-E2C3C18FAF29}" destId="{90A4D56D-4581-4C2B-83D0-537686BDE60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0F0AF1-FB76-4354-9205-3A55B9396E0D}"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913B1EBD-30D4-4F0B-B92E-EC3AD4F0FEF5}">
      <dgm:prSet phldrT="[Text]"/>
      <dgm:spPr/>
      <dgm:t>
        <a:bodyPr/>
        <a:lstStyle/>
        <a:p>
          <a:r>
            <a:rPr lang="en-US" b="0" i="0" dirty="0"/>
            <a:t>In the beginning of the 1990s, he  read a report about the future of the internet that projected annual web commerce growth at 2,300%. </a:t>
          </a:r>
          <a:endParaRPr lang="en-US" dirty="0"/>
        </a:p>
      </dgm:t>
    </dgm:pt>
    <dgm:pt modelId="{1A22AC87-E5C6-45BA-A22D-1E06DAE8C86F}" type="parTrans" cxnId="{AFFD11DE-1138-4EDD-95F5-EC993CF3BDEE}">
      <dgm:prSet/>
      <dgm:spPr/>
      <dgm:t>
        <a:bodyPr/>
        <a:lstStyle/>
        <a:p>
          <a:endParaRPr lang="en-US"/>
        </a:p>
      </dgm:t>
    </dgm:pt>
    <dgm:pt modelId="{2DD1C1E3-AB21-4D30-ADBD-534D2BF56598}" type="sibTrans" cxnId="{AFFD11DE-1138-4EDD-95F5-EC993CF3BDEE}">
      <dgm:prSet/>
      <dgm:spPr/>
      <dgm:t>
        <a:bodyPr/>
        <a:lstStyle/>
        <a:p>
          <a:endParaRPr lang="en-US"/>
        </a:p>
      </dgm:t>
    </dgm:pt>
    <dgm:pt modelId="{9874AEBA-8F7C-4E2A-A1DF-2BFEB7E8A412}">
      <dgm:prSet phldrT="[Text]"/>
      <dgm:spPr/>
      <dgm:t>
        <a:bodyPr/>
        <a:lstStyle/>
        <a:p>
          <a:r>
            <a:rPr lang="en-US" b="0" i="0" dirty="0"/>
            <a:t>He created a list of twenty products that could be marketed online and later narrowed the list to what he felt were the five most promising products.</a:t>
          </a:r>
          <a:endParaRPr lang="en-US" dirty="0"/>
        </a:p>
      </dgm:t>
    </dgm:pt>
    <dgm:pt modelId="{B5D0FFB7-633C-402C-9993-A10A5E1AD3DD}" type="parTrans" cxnId="{EF827312-A1DE-4760-B4A0-57AD65C9AF21}">
      <dgm:prSet/>
      <dgm:spPr/>
      <dgm:t>
        <a:bodyPr/>
        <a:lstStyle/>
        <a:p>
          <a:endParaRPr lang="en-US"/>
        </a:p>
      </dgm:t>
    </dgm:pt>
    <dgm:pt modelId="{CA3F7CD1-AF44-4F8A-8802-BE1D4B044359}" type="sibTrans" cxnId="{EF827312-A1DE-4760-B4A0-57AD65C9AF21}">
      <dgm:prSet/>
      <dgm:spPr/>
      <dgm:t>
        <a:bodyPr/>
        <a:lstStyle/>
        <a:p>
          <a:endParaRPr lang="en-US"/>
        </a:p>
      </dgm:t>
    </dgm:pt>
    <dgm:pt modelId="{B11E1F4C-19B5-4EC9-9763-8AFEE15496D1}">
      <dgm:prSet phldrT="[Text]"/>
      <dgm:spPr/>
      <dgm:t>
        <a:bodyPr/>
        <a:lstStyle/>
        <a:p>
          <a:r>
            <a:rPr lang="en-US" b="0" i="0" dirty="0"/>
            <a:t>This included compact discs, computer hardware, computer software, videos, and books.</a:t>
          </a:r>
          <a:endParaRPr lang="en-US" dirty="0"/>
        </a:p>
      </dgm:t>
    </dgm:pt>
    <dgm:pt modelId="{4FA3CAFC-1973-4964-91AA-92DD27C1FE88}" type="parTrans" cxnId="{5D37A8D9-65B5-4045-ADAD-519F36A4E1B7}">
      <dgm:prSet/>
      <dgm:spPr/>
      <dgm:t>
        <a:bodyPr/>
        <a:lstStyle/>
        <a:p>
          <a:endParaRPr lang="en-US"/>
        </a:p>
      </dgm:t>
    </dgm:pt>
    <dgm:pt modelId="{2DB55F6F-3365-433F-80A6-32127D7C76D8}" type="sibTrans" cxnId="{5D37A8D9-65B5-4045-ADAD-519F36A4E1B7}">
      <dgm:prSet/>
      <dgm:spPr/>
      <dgm:t>
        <a:bodyPr/>
        <a:lstStyle/>
        <a:p>
          <a:endParaRPr lang="en-US"/>
        </a:p>
      </dgm:t>
    </dgm:pt>
    <dgm:pt modelId="{08B1EFB8-04B8-4FAC-8D2D-77D0464D963D}">
      <dgm:prSet phldrT="[Text]"/>
      <dgm:spPr/>
      <dgm:t>
        <a:bodyPr/>
        <a:lstStyle/>
        <a:p>
          <a:r>
            <a:rPr lang="en-US" b="0" i="0" dirty="0"/>
            <a:t>The website was very simple with just a catalogue of books. If a customer ordered one, the company bought it straight from the distributor and shipped it.</a:t>
          </a:r>
          <a:endParaRPr lang="en-US" dirty="0"/>
        </a:p>
      </dgm:t>
    </dgm:pt>
    <dgm:pt modelId="{D7DE1119-D616-4D28-BFD7-2EB52E007D18}" type="parTrans" cxnId="{48D1EA3D-9422-4E5E-AF55-8DBDFCE4D2D1}">
      <dgm:prSet/>
      <dgm:spPr/>
      <dgm:t>
        <a:bodyPr/>
        <a:lstStyle/>
        <a:p>
          <a:endParaRPr lang="en-US"/>
        </a:p>
      </dgm:t>
    </dgm:pt>
    <dgm:pt modelId="{B0C2534D-BAF4-4540-8150-0F40722C9A0E}" type="sibTrans" cxnId="{48D1EA3D-9422-4E5E-AF55-8DBDFCE4D2D1}">
      <dgm:prSet/>
      <dgm:spPr/>
      <dgm:t>
        <a:bodyPr/>
        <a:lstStyle/>
        <a:p>
          <a:endParaRPr lang="en-US"/>
        </a:p>
      </dgm:t>
    </dgm:pt>
    <dgm:pt modelId="{2641C4C7-BCF1-4A20-A23D-663C52F126CB}">
      <dgm:prSet phldrT="[Text]"/>
      <dgm:spPr/>
      <dgm:t>
        <a:bodyPr/>
        <a:lstStyle/>
        <a:p>
          <a:r>
            <a:rPr lang="en-US" b="0" i="0" dirty="0"/>
            <a:t>Hence, this company was founded in his garage at his rented home in Bellevue, Washington.</a:t>
          </a:r>
          <a:endParaRPr lang="en-US" dirty="0"/>
        </a:p>
      </dgm:t>
    </dgm:pt>
    <dgm:pt modelId="{9668B86B-C652-48E1-85B4-8143D8E13891}" type="parTrans" cxnId="{81316EA1-F6F5-4F5E-8C07-B7304ED1C4B9}">
      <dgm:prSet/>
      <dgm:spPr/>
      <dgm:t>
        <a:bodyPr/>
        <a:lstStyle/>
        <a:p>
          <a:endParaRPr lang="en-US"/>
        </a:p>
      </dgm:t>
    </dgm:pt>
    <dgm:pt modelId="{4E25C4E9-391D-488A-BE7A-CFAB366A4371}" type="sibTrans" cxnId="{81316EA1-F6F5-4F5E-8C07-B7304ED1C4B9}">
      <dgm:prSet/>
      <dgm:spPr/>
      <dgm:t>
        <a:bodyPr/>
        <a:lstStyle/>
        <a:p>
          <a:endParaRPr lang="en-US"/>
        </a:p>
      </dgm:t>
    </dgm:pt>
    <dgm:pt modelId="{924C699A-B170-407D-8C63-BC616CC60211}">
      <dgm:prSet phldrT="[Text]"/>
      <dgm:spPr/>
      <dgm:t>
        <a:bodyPr/>
        <a:lstStyle/>
        <a:p>
          <a:r>
            <a:rPr lang="en-US" b="0" i="0" dirty="0"/>
            <a:t>He finally decided that his new business would sell books online, due to the large worldwide demand for literature, low price points for books, as well as the huge number of titles available in print.</a:t>
          </a:r>
          <a:endParaRPr lang="en-US" dirty="0"/>
        </a:p>
      </dgm:t>
    </dgm:pt>
    <dgm:pt modelId="{0DB42166-A866-40D9-8272-4E5E75D3DD90}" type="parTrans" cxnId="{F0243A2B-1E3F-4EFC-AB55-38AE10F7FF85}">
      <dgm:prSet/>
      <dgm:spPr/>
      <dgm:t>
        <a:bodyPr/>
        <a:lstStyle/>
        <a:p>
          <a:endParaRPr lang="en-US"/>
        </a:p>
      </dgm:t>
    </dgm:pt>
    <dgm:pt modelId="{4E52E0C1-7FA1-4D44-9890-3CFE524957F3}" type="sibTrans" cxnId="{F0243A2B-1E3F-4EFC-AB55-38AE10F7FF85}">
      <dgm:prSet/>
      <dgm:spPr/>
      <dgm:t>
        <a:bodyPr/>
        <a:lstStyle/>
        <a:p>
          <a:endParaRPr lang="en-US"/>
        </a:p>
      </dgm:t>
    </dgm:pt>
    <dgm:pt modelId="{44B850CA-D76F-42A1-8605-2EF10E208673}">
      <dgm:prSet phldrT="[Text]"/>
      <dgm:spPr/>
      <dgm:t>
        <a:bodyPr/>
        <a:lstStyle/>
        <a:p>
          <a:r>
            <a:rPr lang="en-US" b="0" i="0" dirty="0"/>
            <a:t>Iteration after iteration followed.</a:t>
          </a:r>
          <a:endParaRPr lang="en-US" dirty="0"/>
        </a:p>
      </dgm:t>
    </dgm:pt>
    <dgm:pt modelId="{69705D6C-D0C2-471B-9894-2C448027E39D}" type="parTrans" cxnId="{E933EB20-5026-4654-B75A-F19653811533}">
      <dgm:prSet/>
      <dgm:spPr/>
      <dgm:t>
        <a:bodyPr/>
        <a:lstStyle/>
        <a:p>
          <a:endParaRPr lang="en-US"/>
        </a:p>
      </dgm:t>
    </dgm:pt>
    <dgm:pt modelId="{D1654F3E-F701-4684-8CF6-8320C2A0786D}" type="sibTrans" cxnId="{E933EB20-5026-4654-B75A-F19653811533}">
      <dgm:prSet/>
      <dgm:spPr/>
      <dgm:t>
        <a:bodyPr/>
        <a:lstStyle/>
        <a:p>
          <a:endParaRPr lang="en-US"/>
        </a:p>
      </dgm:t>
    </dgm:pt>
    <dgm:pt modelId="{8EBD826E-621A-423C-8B71-34A6BD770398}">
      <dgm:prSet phldrT="[Text]"/>
      <dgm:spPr/>
      <dgm:t>
        <a:bodyPr/>
        <a:lstStyle/>
        <a:p>
          <a:r>
            <a:rPr lang="en-US" b="0" i="0" dirty="0"/>
            <a:t>Over the years, this company started to sell more products, bought warehouses, and personalized their website for each visitor. </a:t>
          </a:r>
          <a:endParaRPr lang="en-US" dirty="0"/>
        </a:p>
      </dgm:t>
    </dgm:pt>
    <dgm:pt modelId="{22556586-DE09-4F28-9CE4-1C08888AD440}" type="parTrans" cxnId="{4792448E-6CC4-41FA-8536-9B6FDBBFA808}">
      <dgm:prSet/>
      <dgm:spPr/>
      <dgm:t>
        <a:bodyPr/>
        <a:lstStyle/>
        <a:p>
          <a:endParaRPr lang="en-US"/>
        </a:p>
      </dgm:t>
    </dgm:pt>
    <dgm:pt modelId="{C853423D-4FD9-4A11-BD20-3DC7D570A758}" type="sibTrans" cxnId="{4792448E-6CC4-41FA-8536-9B6FDBBFA808}">
      <dgm:prSet/>
      <dgm:spPr/>
      <dgm:t>
        <a:bodyPr/>
        <a:lstStyle/>
        <a:p>
          <a:endParaRPr lang="en-US"/>
        </a:p>
      </dgm:t>
    </dgm:pt>
    <dgm:pt modelId="{A2C9165F-5213-49A4-BE9D-71287F396122}" type="pres">
      <dgm:prSet presAssocID="{D10F0AF1-FB76-4354-9205-3A55B9396E0D}" presName="Name0" presStyleCnt="0">
        <dgm:presLayoutVars>
          <dgm:dir/>
          <dgm:resizeHandles/>
        </dgm:presLayoutVars>
      </dgm:prSet>
      <dgm:spPr/>
    </dgm:pt>
    <dgm:pt modelId="{DB999DA5-ED89-4045-B2BE-0A80FB36C1BF}" type="pres">
      <dgm:prSet presAssocID="{913B1EBD-30D4-4F0B-B92E-EC3AD4F0FEF5}" presName="compNode" presStyleCnt="0"/>
      <dgm:spPr/>
    </dgm:pt>
    <dgm:pt modelId="{EA29E438-A4FF-4182-A13D-8C6F74BA607F}" type="pres">
      <dgm:prSet presAssocID="{913B1EBD-30D4-4F0B-B92E-EC3AD4F0FEF5}" presName="dummyConnPt" presStyleCnt="0"/>
      <dgm:spPr/>
    </dgm:pt>
    <dgm:pt modelId="{2D46FF36-6BE2-43E1-9A83-A64C2917FF5D}" type="pres">
      <dgm:prSet presAssocID="{913B1EBD-30D4-4F0B-B92E-EC3AD4F0FEF5}" presName="node" presStyleLbl="node1" presStyleIdx="0" presStyleCnt="8">
        <dgm:presLayoutVars>
          <dgm:bulletEnabled val="1"/>
        </dgm:presLayoutVars>
      </dgm:prSet>
      <dgm:spPr/>
    </dgm:pt>
    <dgm:pt modelId="{BAD23A9B-84B2-4784-9D5F-155817F85F68}" type="pres">
      <dgm:prSet presAssocID="{2DD1C1E3-AB21-4D30-ADBD-534D2BF56598}" presName="sibTrans" presStyleLbl="bgSibTrans2D1" presStyleIdx="0" presStyleCnt="7"/>
      <dgm:spPr/>
    </dgm:pt>
    <dgm:pt modelId="{B288AE15-708E-488C-BF74-E6D21D2E2B08}" type="pres">
      <dgm:prSet presAssocID="{9874AEBA-8F7C-4E2A-A1DF-2BFEB7E8A412}" presName="compNode" presStyleCnt="0"/>
      <dgm:spPr/>
    </dgm:pt>
    <dgm:pt modelId="{4CD102D6-7E1E-4A47-81A3-DE763CFED1AE}" type="pres">
      <dgm:prSet presAssocID="{9874AEBA-8F7C-4E2A-A1DF-2BFEB7E8A412}" presName="dummyConnPt" presStyleCnt="0"/>
      <dgm:spPr/>
    </dgm:pt>
    <dgm:pt modelId="{8D367AD8-6D24-4627-908E-A576F4F2A1C7}" type="pres">
      <dgm:prSet presAssocID="{9874AEBA-8F7C-4E2A-A1DF-2BFEB7E8A412}" presName="node" presStyleLbl="node1" presStyleIdx="1" presStyleCnt="8">
        <dgm:presLayoutVars>
          <dgm:bulletEnabled val="1"/>
        </dgm:presLayoutVars>
      </dgm:prSet>
      <dgm:spPr/>
    </dgm:pt>
    <dgm:pt modelId="{2A57C1B1-6FB7-4EB2-AB43-A45981CCB3B3}" type="pres">
      <dgm:prSet presAssocID="{CA3F7CD1-AF44-4F8A-8802-BE1D4B044359}" presName="sibTrans" presStyleLbl="bgSibTrans2D1" presStyleIdx="1" presStyleCnt="7"/>
      <dgm:spPr/>
    </dgm:pt>
    <dgm:pt modelId="{2496662D-468A-4F15-9D24-5387D4E61919}" type="pres">
      <dgm:prSet presAssocID="{B11E1F4C-19B5-4EC9-9763-8AFEE15496D1}" presName="compNode" presStyleCnt="0"/>
      <dgm:spPr/>
    </dgm:pt>
    <dgm:pt modelId="{48CD95D0-EC5C-4695-A908-D52D18702089}" type="pres">
      <dgm:prSet presAssocID="{B11E1F4C-19B5-4EC9-9763-8AFEE15496D1}" presName="dummyConnPt" presStyleCnt="0"/>
      <dgm:spPr/>
    </dgm:pt>
    <dgm:pt modelId="{27140B69-9930-4C14-8D4B-9E792F00A020}" type="pres">
      <dgm:prSet presAssocID="{B11E1F4C-19B5-4EC9-9763-8AFEE15496D1}" presName="node" presStyleLbl="node1" presStyleIdx="2" presStyleCnt="8">
        <dgm:presLayoutVars>
          <dgm:bulletEnabled val="1"/>
        </dgm:presLayoutVars>
      </dgm:prSet>
      <dgm:spPr/>
    </dgm:pt>
    <dgm:pt modelId="{6705634A-C13E-492B-9265-11541938E5EC}" type="pres">
      <dgm:prSet presAssocID="{2DB55F6F-3365-433F-80A6-32127D7C76D8}" presName="sibTrans" presStyleLbl="bgSibTrans2D1" presStyleIdx="2" presStyleCnt="7"/>
      <dgm:spPr/>
    </dgm:pt>
    <dgm:pt modelId="{FF20D794-73ED-422D-8D00-DC2033A1C2C0}" type="pres">
      <dgm:prSet presAssocID="{08B1EFB8-04B8-4FAC-8D2D-77D0464D963D}" presName="compNode" presStyleCnt="0"/>
      <dgm:spPr/>
    </dgm:pt>
    <dgm:pt modelId="{C27B1A6B-58A4-4310-A800-1A29D5F84499}" type="pres">
      <dgm:prSet presAssocID="{08B1EFB8-04B8-4FAC-8D2D-77D0464D963D}" presName="dummyConnPt" presStyleCnt="0"/>
      <dgm:spPr/>
    </dgm:pt>
    <dgm:pt modelId="{FC84D70E-8AB5-490D-BAAC-C3F5598F20AE}" type="pres">
      <dgm:prSet presAssocID="{08B1EFB8-04B8-4FAC-8D2D-77D0464D963D}" presName="node" presStyleLbl="node1" presStyleIdx="3" presStyleCnt="8">
        <dgm:presLayoutVars>
          <dgm:bulletEnabled val="1"/>
        </dgm:presLayoutVars>
      </dgm:prSet>
      <dgm:spPr/>
    </dgm:pt>
    <dgm:pt modelId="{AFD0AB5F-8ADA-4448-B93E-693C31A59F3C}" type="pres">
      <dgm:prSet presAssocID="{B0C2534D-BAF4-4540-8150-0F40722C9A0E}" presName="sibTrans" presStyleLbl="bgSibTrans2D1" presStyleIdx="3" presStyleCnt="7"/>
      <dgm:spPr/>
    </dgm:pt>
    <dgm:pt modelId="{A89F147E-E327-47E7-8D78-A8EBC960FC31}" type="pres">
      <dgm:prSet presAssocID="{2641C4C7-BCF1-4A20-A23D-663C52F126CB}" presName="compNode" presStyleCnt="0"/>
      <dgm:spPr/>
    </dgm:pt>
    <dgm:pt modelId="{813CB9D6-2910-4E90-8AF5-7810765D8A9C}" type="pres">
      <dgm:prSet presAssocID="{2641C4C7-BCF1-4A20-A23D-663C52F126CB}" presName="dummyConnPt" presStyleCnt="0"/>
      <dgm:spPr/>
    </dgm:pt>
    <dgm:pt modelId="{86D1A010-1684-4033-8F82-152DE8725D8D}" type="pres">
      <dgm:prSet presAssocID="{2641C4C7-BCF1-4A20-A23D-663C52F126CB}" presName="node" presStyleLbl="node1" presStyleIdx="4" presStyleCnt="8" custScaleX="99010">
        <dgm:presLayoutVars>
          <dgm:bulletEnabled val="1"/>
        </dgm:presLayoutVars>
      </dgm:prSet>
      <dgm:spPr/>
    </dgm:pt>
    <dgm:pt modelId="{14D205B8-27DC-4228-9512-FF59F48EA2BE}" type="pres">
      <dgm:prSet presAssocID="{4E25C4E9-391D-488A-BE7A-CFAB366A4371}" presName="sibTrans" presStyleLbl="bgSibTrans2D1" presStyleIdx="4" presStyleCnt="7"/>
      <dgm:spPr/>
    </dgm:pt>
    <dgm:pt modelId="{457EB1E9-B81D-41BF-8018-70184862364A}" type="pres">
      <dgm:prSet presAssocID="{924C699A-B170-407D-8C63-BC616CC60211}" presName="compNode" presStyleCnt="0"/>
      <dgm:spPr/>
    </dgm:pt>
    <dgm:pt modelId="{AAAAEEFE-62CB-48E6-A3AF-4F45A5D418DA}" type="pres">
      <dgm:prSet presAssocID="{924C699A-B170-407D-8C63-BC616CC60211}" presName="dummyConnPt" presStyleCnt="0"/>
      <dgm:spPr/>
    </dgm:pt>
    <dgm:pt modelId="{8B4B6B69-D835-4F60-A3E7-3D3983A6729F}" type="pres">
      <dgm:prSet presAssocID="{924C699A-B170-407D-8C63-BC616CC60211}" presName="node" presStyleLbl="node1" presStyleIdx="5" presStyleCnt="8">
        <dgm:presLayoutVars>
          <dgm:bulletEnabled val="1"/>
        </dgm:presLayoutVars>
      </dgm:prSet>
      <dgm:spPr/>
    </dgm:pt>
    <dgm:pt modelId="{E9FD9CAD-6B75-4BE1-BDCD-9DEBF5B15CD2}" type="pres">
      <dgm:prSet presAssocID="{4E52E0C1-7FA1-4D44-9890-3CFE524957F3}" presName="sibTrans" presStyleLbl="bgSibTrans2D1" presStyleIdx="5" presStyleCnt="7"/>
      <dgm:spPr/>
    </dgm:pt>
    <dgm:pt modelId="{0FEFBBC5-A66C-4DA8-8FA7-54F2D7355853}" type="pres">
      <dgm:prSet presAssocID="{44B850CA-D76F-42A1-8605-2EF10E208673}" presName="compNode" presStyleCnt="0"/>
      <dgm:spPr/>
    </dgm:pt>
    <dgm:pt modelId="{478F6C63-47E2-4A3D-A81C-52AD9B7A3F8C}" type="pres">
      <dgm:prSet presAssocID="{44B850CA-D76F-42A1-8605-2EF10E208673}" presName="dummyConnPt" presStyleCnt="0"/>
      <dgm:spPr/>
    </dgm:pt>
    <dgm:pt modelId="{310819E9-7F9B-4803-B701-25D431F6D076}" type="pres">
      <dgm:prSet presAssocID="{44B850CA-D76F-42A1-8605-2EF10E208673}" presName="node" presStyleLbl="node1" presStyleIdx="6" presStyleCnt="8">
        <dgm:presLayoutVars>
          <dgm:bulletEnabled val="1"/>
        </dgm:presLayoutVars>
      </dgm:prSet>
      <dgm:spPr/>
    </dgm:pt>
    <dgm:pt modelId="{1338155D-A134-46FB-87AE-84A85643B0B4}" type="pres">
      <dgm:prSet presAssocID="{D1654F3E-F701-4684-8CF6-8320C2A0786D}" presName="sibTrans" presStyleLbl="bgSibTrans2D1" presStyleIdx="6" presStyleCnt="7"/>
      <dgm:spPr/>
    </dgm:pt>
    <dgm:pt modelId="{A8F782DF-D4A1-4F3B-845D-926D36A090E2}" type="pres">
      <dgm:prSet presAssocID="{8EBD826E-621A-423C-8B71-34A6BD770398}" presName="compNode" presStyleCnt="0"/>
      <dgm:spPr/>
    </dgm:pt>
    <dgm:pt modelId="{869CC238-D36D-4B1A-8B09-371D39F0A808}" type="pres">
      <dgm:prSet presAssocID="{8EBD826E-621A-423C-8B71-34A6BD770398}" presName="dummyConnPt" presStyleCnt="0"/>
      <dgm:spPr/>
    </dgm:pt>
    <dgm:pt modelId="{F39A481D-8DAB-47A2-88A3-9452D9136323}" type="pres">
      <dgm:prSet presAssocID="{8EBD826E-621A-423C-8B71-34A6BD770398}" presName="node" presStyleLbl="node1" presStyleIdx="7" presStyleCnt="8">
        <dgm:presLayoutVars>
          <dgm:bulletEnabled val="1"/>
        </dgm:presLayoutVars>
      </dgm:prSet>
      <dgm:spPr/>
    </dgm:pt>
  </dgm:ptLst>
  <dgm:cxnLst>
    <dgm:cxn modelId="{BE171809-FDF4-4184-B89C-B52D6FDE187D}" type="presOf" srcId="{D10F0AF1-FB76-4354-9205-3A55B9396E0D}" destId="{A2C9165F-5213-49A4-BE9D-71287F396122}" srcOrd="0" destOrd="0" presId="urn:microsoft.com/office/officeart/2005/8/layout/bProcess4"/>
    <dgm:cxn modelId="{70984610-7314-4155-BB9B-2A320A72163C}" type="presOf" srcId="{4E25C4E9-391D-488A-BE7A-CFAB366A4371}" destId="{14D205B8-27DC-4228-9512-FF59F48EA2BE}" srcOrd="0" destOrd="0" presId="urn:microsoft.com/office/officeart/2005/8/layout/bProcess4"/>
    <dgm:cxn modelId="{EF827312-A1DE-4760-B4A0-57AD65C9AF21}" srcId="{D10F0AF1-FB76-4354-9205-3A55B9396E0D}" destId="{9874AEBA-8F7C-4E2A-A1DF-2BFEB7E8A412}" srcOrd="1" destOrd="0" parTransId="{B5D0FFB7-633C-402C-9993-A10A5E1AD3DD}" sibTransId="{CA3F7CD1-AF44-4F8A-8802-BE1D4B044359}"/>
    <dgm:cxn modelId="{E933EB20-5026-4654-B75A-F19653811533}" srcId="{D10F0AF1-FB76-4354-9205-3A55B9396E0D}" destId="{44B850CA-D76F-42A1-8605-2EF10E208673}" srcOrd="6" destOrd="0" parTransId="{69705D6C-D0C2-471B-9894-2C448027E39D}" sibTransId="{D1654F3E-F701-4684-8CF6-8320C2A0786D}"/>
    <dgm:cxn modelId="{F0243A2B-1E3F-4EFC-AB55-38AE10F7FF85}" srcId="{D10F0AF1-FB76-4354-9205-3A55B9396E0D}" destId="{924C699A-B170-407D-8C63-BC616CC60211}" srcOrd="5" destOrd="0" parTransId="{0DB42166-A866-40D9-8272-4E5E75D3DD90}" sibTransId="{4E52E0C1-7FA1-4D44-9890-3CFE524957F3}"/>
    <dgm:cxn modelId="{9BD3FC38-33C6-4B2E-AA4B-44A3CB92ADF8}" type="presOf" srcId="{B11E1F4C-19B5-4EC9-9763-8AFEE15496D1}" destId="{27140B69-9930-4C14-8D4B-9E792F00A020}" srcOrd="0" destOrd="0" presId="urn:microsoft.com/office/officeart/2005/8/layout/bProcess4"/>
    <dgm:cxn modelId="{48D1EA3D-9422-4E5E-AF55-8DBDFCE4D2D1}" srcId="{D10F0AF1-FB76-4354-9205-3A55B9396E0D}" destId="{08B1EFB8-04B8-4FAC-8D2D-77D0464D963D}" srcOrd="3" destOrd="0" parTransId="{D7DE1119-D616-4D28-BFD7-2EB52E007D18}" sibTransId="{B0C2534D-BAF4-4540-8150-0F40722C9A0E}"/>
    <dgm:cxn modelId="{0DCBC63E-DFDD-4715-81D2-8F3DF1CA67E5}" type="presOf" srcId="{924C699A-B170-407D-8C63-BC616CC60211}" destId="{8B4B6B69-D835-4F60-A3E7-3D3983A6729F}" srcOrd="0" destOrd="0" presId="urn:microsoft.com/office/officeart/2005/8/layout/bProcess4"/>
    <dgm:cxn modelId="{4D04F660-1938-42DD-83B4-67B056E87347}" type="presOf" srcId="{44B850CA-D76F-42A1-8605-2EF10E208673}" destId="{310819E9-7F9B-4803-B701-25D431F6D076}" srcOrd="0" destOrd="0" presId="urn:microsoft.com/office/officeart/2005/8/layout/bProcess4"/>
    <dgm:cxn modelId="{82F24B46-524A-46EC-9D35-40FE3FE8F94D}" type="presOf" srcId="{2DB55F6F-3365-433F-80A6-32127D7C76D8}" destId="{6705634A-C13E-492B-9265-11541938E5EC}" srcOrd="0" destOrd="0" presId="urn:microsoft.com/office/officeart/2005/8/layout/bProcess4"/>
    <dgm:cxn modelId="{4FFADF69-89DC-4839-941C-8DA7CC2473B2}" type="presOf" srcId="{08B1EFB8-04B8-4FAC-8D2D-77D0464D963D}" destId="{FC84D70E-8AB5-490D-BAAC-C3F5598F20AE}" srcOrd="0" destOrd="0" presId="urn:microsoft.com/office/officeart/2005/8/layout/bProcess4"/>
    <dgm:cxn modelId="{90B5606B-2B3D-4F6E-B728-F430FC614F58}" type="presOf" srcId="{D1654F3E-F701-4684-8CF6-8320C2A0786D}" destId="{1338155D-A134-46FB-87AE-84A85643B0B4}" srcOrd="0" destOrd="0" presId="urn:microsoft.com/office/officeart/2005/8/layout/bProcess4"/>
    <dgm:cxn modelId="{6A07D151-59BA-4218-81E3-7203C87B5A86}" type="presOf" srcId="{2641C4C7-BCF1-4A20-A23D-663C52F126CB}" destId="{86D1A010-1684-4033-8F82-152DE8725D8D}" srcOrd="0" destOrd="0" presId="urn:microsoft.com/office/officeart/2005/8/layout/bProcess4"/>
    <dgm:cxn modelId="{65F6C97D-61E7-4001-875D-AC351960FA46}" type="presOf" srcId="{913B1EBD-30D4-4F0B-B92E-EC3AD4F0FEF5}" destId="{2D46FF36-6BE2-43E1-9A83-A64C2917FF5D}" srcOrd="0" destOrd="0" presId="urn:microsoft.com/office/officeart/2005/8/layout/bProcess4"/>
    <dgm:cxn modelId="{A7A18A86-C2BE-44DD-A90D-7A8DCFEB2A5C}" type="presOf" srcId="{B0C2534D-BAF4-4540-8150-0F40722C9A0E}" destId="{AFD0AB5F-8ADA-4448-B93E-693C31A59F3C}" srcOrd="0" destOrd="0" presId="urn:microsoft.com/office/officeart/2005/8/layout/bProcess4"/>
    <dgm:cxn modelId="{D91F948B-8747-4473-B543-DD65C9ABE4AD}" type="presOf" srcId="{9874AEBA-8F7C-4E2A-A1DF-2BFEB7E8A412}" destId="{8D367AD8-6D24-4627-908E-A576F4F2A1C7}" srcOrd="0" destOrd="0" presId="urn:microsoft.com/office/officeart/2005/8/layout/bProcess4"/>
    <dgm:cxn modelId="{4792448E-6CC4-41FA-8536-9B6FDBBFA808}" srcId="{D10F0AF1-FB76-4354-9205-3A55B9396E0D}" destId="{8EBD826E-621A-423C-8B71-34A6BD770398}" srcOrd="7" destOrd="0" parTransId="{22556586-DE09-4F28-9CE4-1C08888AD440}" sibTransId="{C853423D-4FD9-4A11-BD20-3DC7D570A758}"/>
    <dgm:cxn modelId="{CE49BC9C-D371-4FEB-86AC-9BBC4280857F}" type="presOf" srcId="{2DD1C1E3-AB21-4D30-ADBD-534D2BF56598}" destId="{BAD23A9B-84B2-4784-9D5F-155817F85F68}" srcOrd="0" destOrd="0" presId="urn:microsoft.com/office/officeart/2005/8/layout/bProcess4"/>
    <dgm:cxn modelId="{81316EA1-F6F5-4F5E-8C07-B7304ED1C4B9}" srcId="{D10F0AF1-FB76-4354-9205-3A55B9396E0D}" destId="{2641C4C7-BCF1-4A20-A23D-663C52F126CB}" srcOrd="4" destOrd="0" parTransId="{9668B86B-C652-48E1-85B4-8143D8E13891}" sibTransId="{4E25C4E9-391D-488A-BE7A-CFAB366A4371}"/>
    <dgm:cxn modelId="{25BFFDB7-B586-4BD3-ABA3-5A32218C5E3E}" type="presOf" srcId="{8EBD826E-621A-423C-8B71-34A6BD770398}" destId="{F39A481D-8DAB-47A2-88A3-9452D9136323}" srcOrd="0" destOrd="0" presId="urn:microsoft.com/office/officeart/2005/8/layout/bProcess4"/>
    <dgm:cxn modelId="{D54C31C4-085E-4738-AE23-3B5C81D276C3}" type="presOf" srcId="{4E52E0C1-7FA1-4D44-9890-3CFE524957F3}" destId="{E9FD9CAD-6B75-4BE1-BDCD-9DEBF5B15CD2}" srcOrd="0" destOrd="0" presId="urn:microsoft.com/office/officeart/2005/8/layout/bProcess4"/>
    <dgm:cxn modelId="{7122C0CB-B926-4372-83D9-3AB8D47BDB26}" type="presOf" srcId="{CA3F7CD1-AF44-4F8A-8802-BE1D4B044359}" destId="{2A57C1B1-6FB7-4EB2-AB43-A45981CCB3B3}" srcOrd="0" destOrd="0" presId="urn:microsoft.com/office/officeart/2005/8/layout/bProcess4"/>
    <dgm:cxn modelId="{5D37A8D9-65B5-4045-ADAD-519F36A4E1B7}" srcId="{D10F0AF1-FB76-4354-9205-3A55B9396E0D}" destId="{B11E1F4C-19B5-4EC9-9763-8AFEE15496D1}" srcOrd="2" destOrd="0" parTransId="{4FA3CAFC-1973-4964-91AA-92DD27C1FE88}" sibTransId="{2DB55F6F-3365-433F-80A6-32127D7C76D8}"/>
    <dgm:cxn modelId="{AFFD11DE-1138-4EDD-95F5-EC993CF3BDEE}" srcId="{D10F0AF1-FB76-4354-9205-3A55B9396E0D}" destId="{913B1EBD-30D4-4F0B-B92E-EC3AD4F0FEF5}" srcOrd="0" destOrd="0" parTransId="{1A22AC87-E5C6-45BA-A22D-1E06DAE8C86F}" sibTransId="{2DD1C1E3-AB21-4D30-ADBD-534D2BF56598}"/>
    <dgm:cxn modelId="{DEE6D571-B921-4A81-AB8A-C802D1F2B482}" type="presParOf" srcId="{A2C9165F-5213-49A4-BE9D-71287F396122}" destId="{DB999DA5-ED89-4045-B2BE-0A80FB36C1BF}" srcOrd="0" destOrd="0" presId="urn:microsoft.com/office/officeart/2005/8/layout/bProcess4"/>
    <dgm:cxn modelId="{A61656D3-B031-444E-A530-A871D791E12C}" type="presParOf" srcId="{DB999DA5-ED89-4045-B2BE-0A80FB36C1BF}" destId="{EA29E438-A4FF-4182-A13D-8C6F74BA607F}" srcOrd="0" destOrd="0" presId="urn:microsoft.com/office/officeart/2005/8/layout/bProcess4"/>
    <dgm:cxn modelId="{8CE011A3-5BE9-4013-800F-466BF08EEF75}" type="presParOf" srcId="{DB999DA5-ED89-4045-B2BE-0A80FB36C1BF}" destId="{2D46FF36-6BE2-43E1-9A83-A64C2917FF5D}" srcOrd="1" destOrd="0" presId="urn:microsoft.com/office/officeart/2005/8/layout/bProcess4"/>
    <dgm:cxn modelId="{0469B3C4-D96D-47EF-B212-BC1FB22212D1}" type="presParOf" srcId="{A2C9165F-5213-49A4-BE9D-71287F396122}" destId="{BAD23A9B-84B2-4784-9D5F-155817F85F68}" srcOrd="1" destOrd="0" presId="urn:microsoft.com/office/officeart/2005/8/layout/bProcess4"/>
    <dgm:cxn modelId="{13FF018B-0262-4AF5-A65A-CD1C3F61F00D}" type="presParOf" srcId="{A2C9165F-5213-49A4-BE9D-71287F396122}" destId="{B288AE15-708E-488C-BF74-E6D21D2E2B08}" srcOrd="2" destOrd="0" presId="urn:microsoft.com/office/officeart/2005/8/layout/bProcess4"/>
    <dgm:cxn modelId="{0AEA2A89-E1BA-4095-BF7A-C3D1ABC7F66B}" type="presParOf" srcId="{B288AE15-708E-488C-BF74-E6D21D2E2B08}" destId="{4CD102D6-7E1E-4A47-81A3-DE763CFED1AE}" srcOrd="0" destOrd="0" presId="urn:microsoft.com/office/officeart/2005/8/layout/bProcess4"/>
    <dgm:cxn modelId="{C1471171-4BC6-4F15-9D4D-EE675C4D2465}" type="presParOf" srcId="{B288AE15-708E-488C-BF74-E6D21D2E2B08}" destId="{8D367AD8-6D24-4627-908E-A576F4F2A1C7}" srcOrd="1" destOrd="0" presId="urn:microsoft.com/office/officeart/2005/8/layout/bProcess4"/>
    <dgm:cxn modelId="{3B31A7A0-7B48-459A-BFD2-91265E6DC9D1}" type="presParOf" srcId="{A2C9165F-5213-49A4-BE9D-71287F396122}" destId="{2A57C1B1-6FB7-4EB2-AB43-A45981CCB3B3}" srcOrd="3" destOrd="0" presId="urn:microsoft.com/office/officeart/2005/8/layout/bProcess4"/>
    <dgm:cxn modelId="{B0E3314A-9521-4E68-9015-879DBE41B51A}" type="presParOf" srcId="{A2C9165F-5213-49A4-BE9D-71287F396122}" destId="{2496662D-468A-4F15-9D24-5387D4E61919}" srcOrd="4" destOrd="0" presId="urn:microsoft.com/office/officeart/2005/8/layout/bProcess4"/>
    <dgm:cxn modelId="{58CADF37-ABBF-4174-920B-1B6CCB1C42D6}" type="presParOf" srcId="{2496662D-468A-4F15-9D24-5387D4E61919}" destId="{48CD95D0-EC5C-4695-A908-D52D18702089}" srcOrd="0" destOrd="0" presId="urn:microsoft.com/office/officeart/2005/8/layout/bProcess4"/>
    <dgm:cxn modelId="{54EA961A-BEFC-4147-9C6C-3C77E61410B1}" type="presParOf" srcId="{2496662D-468A-4F15-9D24-5387D4E61919}" destId="{27140B69-9930-4C14-8D4B-9E792F00A020}" srcOrd="1" destOrd="0" presId="urn:microsoft.com/office/officeart/2005/8/layout/bProcess4"/>
    <dgm:cxn modelId="{38A4BB3F-C4E0-4489-A43F-E3BBCA7D6EB4}" type="presParOf" srcId="{A2C9165F-5213-49A4-BE9D-71287F396122}" destId="{6705634A-C13E-492B-9265-11541938E5EC}" srcOrd="5" destOrd="0" presId="urn:microsoft.com/office/officeart/2005/8/layout/bProcess4"/>
    <dgm:cxn modelId="{E93A2FB3-C3F6-4EB4-889A-7156CD625A8F}" type="presParOf" srcId="{A2C9165F-5213-49A4-BE9D-71287F396122}" destId="{FF20D794-73ED-422D-8D00-DC2033A1C2C0}" srcOrd="6" destOrd="0" presId="urn:microsoft.com/office/officeart/2005/8/layout/bProcess4"/>
    <dgm:cxn modelId="{B23D266B-9A08-4CF7-B6EC-C905F2100401}" type="presParOf" srcId="{FF20D794-73ED-422D-8D00-DC2033A1C2C0}" destId="{C27B1A6B-58A4-4310-A800-1A29D5F84499}" srcOrd="0" destOrd="0" presId="urn:microsoft.com/office/officeart/2005/8/layout/bProcess4"/>
    <dgm:cxn modelId="{657C2284-D2DC-488B-A14A-4818E9C7EAC1}" type="presParOf" srcId="{FF20D794-73ED-422D-8D00-DC2033A1C2C0}" destId="{FC84D70E-8AB5-490D-BAAC-C3F5598F20AE}" srcOrd="1" destOrd="0" presId="urn:microsoft.com/office/officeart/2005/8/layout/bProcess4"/>
    <dgm:cxn modelId="{6F36D442-D609-40AC-AD2C-3840203699F3}" type="presParOf" srcId="{A2C9165F-5213-49A4-BE9D-71287F396122}" destId="{AFD0AB5F-8ADA-4448-B93E-693C31A59F3C}" srcOrd="7" destOrd="0" presId="urn:microsoft.com/office/officeart/2005/8/layout/bProcess4"/>
    <dgm:cxn modelId="{4ACD12A7-27F3-4C55-88AE-51FAACC140FD}" type="presParOf" srcId="{A2C9165F-5213-49A4-BE9D-71287F396122}" destId="{A89F147E-E327-47E7-8D78-A8EBC960FC31}" srcOrd="8" destOrd="0" presId="urn:microsoft.com/office/officeart/2005/8/layout/bProcess4"/>
    <dgm:cxn modelId="{7EB73332-0A87-4401-A037-837828148716}" type="presParOf" srcId="{A89F147E-E327-47E7-8D78-A8EBC960FC31}" destId="{813CB9D6-2910-4E90-8AF5-7810765D8A9C}" srcOrd="0" destOrd="0" presId="urn:microsoft.com/office/officeart/2005/8/layout/bProcess4"/>
    <dgm:cxn modelId="{D2EF82DC-D2A5-496A-AA64-846122904914}" type="presParOf" srcId="{A89F147E-E327-47E7-8D78-A8EBC960FC31}" destId="{86D1A010-1684-4033-8F82-152DE8725D8D}" srcOrd="1" destOrd="0" presId="urn:microsoft.com/office/officeart/2005/8/layout/bProcess4"/>
    <dgm:cxn modelId="{A98E223F-1F61-4649-A825-7F4901974EF1}" type="presParOf" srcId="{A2C9165F-5213-49A4-BE9D-71287F396122}" destId="{14D205B8-27DC-4228-9512-FF59F48EA2BE}" srcOrd="9" destOrd="0" presId="urn:microsoft.com/office/officeart/2005/8/layout/bProcess4"/>
    <dgm:cxn modelId="{6B4CE8CC-CEB6-45A3-B468-EDCB24263E64}" type="presParOf" srcId="{A2C9165F-5213-49A4-BE9D-71287F396122}" destId="{457EB1E9-B81D-41BF-8018-70184862364A}" srcOrd="10" destOrd="0" presId="urn:microsoft.com/office/officeart/2005/8/layout/bProcess4"/>
    <dgm:cxn modelId="{6EFADDB6-360E-449C-8B0F-AC3DE85459D3}" type="presParOf" srcId="{457EB1E9-B81D-41BF-8018-70184862364A}" destId="{AAAAEEFE-62CB-48E6-A3AF-4F45A5D418DA}" srcOrd="0" destOrd="0" presId="urn:microsoft.com/office/officeart/2005/8/layout/bProcess4"/>
    <dgm:cxn modelId="{2EB9C81E-062B-479A-AF58-758280C88AC3}" type="presParOf" srcId="{457EB1E9-B81D-41BF-8018-70184862364A}" destId="{8B4B6B69-D835-4F60-A3E7-3D3983A6729F}" srcOrd="1" destOrd="0" presId="urn:microsoft.com/office/officeart/2005/8/layout/bProcess4"/>
    <dgm:cxn modelId="{F73C9F61-3448-4D40-A6D2-AC4AFB0E9CC7}" type="presParOf" srcId="{A2C9165F-5213-49A4-BE9D-71287F396122}" destId="{E9FD9CAD-6B75-4BE1-BDCD-9DEBF5B15CD2}" srcOrd="11" destOrd="0" presId="urn:microsoft.com/office/officeart/2005/8/layout/bProcess4"/>
    <dgm:cxn modelId="{5E70F8C8-7AD8-4DCA-BF0F-5662411E66E0}" type="presParOf" srcId="{A2C9165F-5213-49A4-BE9D-71287F396122}" destId="{0FEFBBC5-A66C-4DA8-8FA7-54F2D7355853}" srcOrd="12" destOrd="0" presId="urn:microsoft.com/office/officeart/2005/8/layout/bProcess4"/>
    <dgm:cxn modelId="{83CB1045-D292-4FCC-8494-25D91446F039}" type="presParOf" srcId="{0FEFBBC5-A66C-4DA8-8FA7-54F2D7355853}" destId="{478F6C63-47E2-4A3D-A81C-52AD9B7A3F8C}" srcOrd="0" destOrd="0" presId="urn:microsoft.com/office/officeart/2005/8/layout/bProcess4"/>
    <dgm:cxn modelId="{0CBC1E06-D381-41C6-9E25-7519D7F4C63F}" type="presParOf" srcId="{0FEFBBC5-A66C-4DA8-8FA7-54F2D7355853}" destId="{310819E9-7F9B-4803-B701-25D431F6D076}" srcOrd="1" destOrd="0" presId="urn:microsoft.com/office/officeart/2005/8/layout/bProcess4"/>
    <dgm:cxn modelId="{1F8ED7DA-08D3-4038-BA1C-D5CA4B7E47D1}" type="presParOf" srcId="{A2C9165F-5213-49A4-BE9D-71287F396122}" destId="{1338155D-A134-46FB-87AE-84A85643B0B4}" srcOrd="13" destOrd="0" presId="urn:microsoft.com/office/officeart/2005/8/layout/bProcess4"/>
    <dgm:cxn modelId="{34CB2F90-B48D-4E22-9636-484E4D3FADF6}" type="presParOf" srcId="{A2C9165F-5213-49A4-BE9D-71287F396122}" destId="{A8F782DF-D4A1-4F3B-845D-926D36A090E2}" srcOrd="14" destOrd="0" presId="urn:microsoft.com/office/officeart/2005/8/layout/bProcess4"/>
    <dgm:cxn modelId="{5422B6B0-44A3-4AE0-819A-BE1AB48F9F2A}" type="presParOf" srcId="{A8F782DF-D4A1-4F3B-845D-926D36A090E2}" destId="{869CC238-D36D-4B1A-8B09-371D39F0A808}" srcOrd="0" destOrd="0" presId="urn:microsoft.com/office/officeart/2005/8/layout/bProcess4"/>
    <dgm:cxn modelId="{6F6E60F0-09EE-4E92-8B57-CE5346F6696B}" type="presParOf" srcId="{A8F782DF-D4A1-4F3B-845D-926D36A090E2}" destId="{F39A481D-8DAB-47A2-88A3-9452D9136323}"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5887C-9D87-46E7-9885-ECC2A5726AB4}">
      <dsp:nvSpPr>
        <dsp:cNvPr id="0" name=""/>
        <dsp:cNvSpPr/>
      </dsp:nvSpPr>
      <dsp:spPr>
        <a:xfrm>
          <a:off x="866175" y="5567"/>
          <a:ext cx="2035777" cy="2035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Minimum</a:t>
          </a:r>
        </a:p>
      </dsp:txBody>
      <dsp:txXfrm>
        <a:off x="1150450" y="245629"/>
        <a:ext cx="1173781" cy="1555653"/>
      </dsp:txXfrm>
    </dsp:sp>
    <dsp:sp modelId="{DFA0226F-E909-4B42-B340-DDF7CCCCC800}">
      <dsp:nvSpPr>
        <dsp:cNvPr id="0" name=""/>
        <dsp:cNvSpPr/>
      </dsp:nvSpPr>
      <dsp:spPr>
        <a:xfrm>
          <a:off x="2333402" y="5567"/>
          <a:ext cx="2035777" cy="2035777"/>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Viable</a:t>
          </a:r>
        </a:p>
      </dsp:txBody>
      <dsp:txXfrm>
        <a:off x="2911123" y="245629"/>
        <a:ext cx="1173781" cy="15556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47008-068E-4A92-989C-1F92B99857CC}">
      <dsp:nvSpPr>
        <dsp:cNvPr id="0" name=""/>
        <dsp:cNvSpPr/>
      </dsp:nvSpPr>
      <dsp:spPr>
        <a:xfrm rot="5400000">
          <a:off x="5177912" y="-2065899"/>
          <a:ext cx="945093" cy="531807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MVP is not MVP until it sells</a:t>
          </a:r>
        </a:p>
        <a:p>
          <a:pPr marL="114300" lvl="1" indent="-114300" algn="l" defTabSz="622300">
            <a:lnSpc>
              <a:spcPct val="90000"/>
            </a:lnSpc>
            <a:spcBef>
              <a:spcPct val="0"/>
            </a:spcBef>
            <a:spcAft>
              <a:spcPct val="15000"/>
            </a:spcAft>
            <a:buChar char="•"/>
          </a:pPr>
          <a:r>
            <a:rPr lang="en-US" sz="1400" kern="1200" dirty="0"/>
            <a:t>It must carry </a:t>
          </a:r>
          <a:r>
            <a:rPr lang="en-US" sz="1400" b="1" kern="1200" dirty="0"/>
            <a:t>enough value </a:t>
          </a:r>
          <a:r>
            <a:rPr lang="en-US" sz="1400" kern="1200" dirty="0"/>
            <a:t>to the users</a:t>
          </a:r>
        </a:p>
      </dsp:txBody>
      <dsp:txXfrm rot="-5400000">
        <a:off x="2991419" y="166730"/>
        <a:ext cx="5271943" cy="852821"/>
      </dsp:txXfrm>
    </dsp:sp>
    <dsp:sp modelId="{9DA77177-E0E3-4E32-AA4F-C7D821876CD3}">
      <dsp:nvSpPr>
        <dsp:cNvPr id="0" name=""/>
        <dsp:cNvSpPr/>
      </dsp:nvSpPr>
      <dsp:spPr>
        <a:xfrm>
          <a:off x="0" y="2456"/>
          <a:ext cx="2991419" cy="1181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Must Sell</a:t>
          </a:r>
        </a:p>
      </dsp:txBody>
      <dsp:txXfrm>
        <a:off x="57670" y="60126"/>
        <a:ext cx="2876079" cy="1066027"/>
      </dsp:txXfrm>
    </dsp:sp>
    <dsp:sp modelId="{CB7F31FB-C3FE-4190-BC1E-2C85249B3659}">
      <dsp:nvSpPr>
        <dsp:cNvPr id="0" name=""/>
        <dsp:cNvSpPr/>
      </dsp:nvSpPr>
      <dsp:spPr>
        <a:xfrm rot="5400000">
          <a:off x="5177912" y="-825464"/>
          <a:ext cx="945093" cy="531807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Not a product with the minimum number of elements</a:t>
          </a:r>
        </a:p>
        <a:p>
          <a:pPr marL="114300" lvl="1" indent="-114300" algn="l" defTabSz="622300">
            <a:lnSpc>
              <a:spcPct val="90000"/>
            </a:lnSpc>
            <a:spcBef>
              <a:spcPct val="0"/>
            </a:spcBef>
            <a:spcAft>
              <a:spcPct val="15000"/>
            </a:spcAft>
            <a:buChar char="•"/>
          </a:pPr>
          <a:r>
            <a:rPr lang="en-US" sz="1400" kern="1200" dirty="0"/>
            <a:t>Has </a:t>
          </a:r>
          <a:r>
            <a:rPr lang="en-US" sz="1400" b="1" kern="1200" dirty="0"/>
            <a:t>core features </a:t>
          </a:r>
          <a:r>
            <a:rPr lang="en-US" sz="1400" kern="1200" dirty="0"/>
            <a:t>sufficient to implement an idea and retain </a:t>
          </a:r>
          <a:r>
            <a:rPr lang="en-US" sz="1400" b="1" kern="1200" dirty="0"/>
            <a:t>early adopters</a:t>
          </a:r>
        </a:p>
      </dsp:txBody>
      <dsp:txXfrm rot="-5400000">
        <a:off x="2991419" y="1407165"/>
        <a:ext cx="5271943" cy="852821"/>
      </dsp:txXfrm>
    </dsp:sp>
    <dsp:sp modelId="{D8A9F493-A8A9-4E55-A3A8-F5B0B2124CC4}">
      <dsp:nvSpPr>
        <dsp:cNvPr id="0" name=""/>
        <dsp:cNvSpPr/>
      </dsp:nvSpPr>
      <dsp:spPr>
        <a:xfrm>
          <a:off x="0" y="1242891"/>
          <a:ext cx="2991419" cy="1181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Build Core Features</a:t>
          </a:r>
        </a:p>
      </dsp:txBody>
      <dsp:txXfrm>
        <a:off x="57670" y="1300561"/>
        <a:ext cx="2876079" cy="1066027"/>
      </dsp:txXfrm>
    </dsp:sp>
    <dsp:sp modelId="{1D665D3F-D779-4E72-907E-21BC357865DD}">
      <dsp:nvSpPr>
        <dsp:cNvPr id="0" name=""/>
        <dsp:cNvSpPr/>
      </dsp:nvSpPr>
      <dsp:spPr>
        <a:xfrm rot="5400000">
          <a:off x="5177912" y="414971"/>
          <a:ext cx="945093" cy="531807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Based on the lean startup philosophy</a:t>
          </a:r>
        </a:p>
        <a:p>
          <a:pPr marL="114300" lvl="1" indent="-114300" algn="l" defTabSz="622300">
            <a:lnSpc>
              <a:spcPct val="90000"/>
            </a:lnSpc>
            <a:spcBef>
              <a:spcPct val="0"/>
            </a:spcBef>
            <a:spcAft>
              <a:spcPct val="15000"/>
            </a:spcAft>
            <a:buChar char="•"/>
          </a:pPr>
          <a:r>
            <a:rPr lang="en-US" sz="1400" kern="1200" dirty="0"/>
            <a:t>Iterative process of the </a:t>
          </a:r>
          <a:r>
            <a:rPr lang="en-US" sz="1400" b="1" kern="1200" dirty="0"/>
            <a:t>building-&gt; measuring-&gt; learning </a:t>
          </a:r>
          <a:r>
            <a:rPr lang="en-US" sz="1400" kern="1200" dirty="0"/>
            <a:t>loop until the product meets the market need completely</a:t>
          </a:r>
        </a:p>
      </dsp:txBody>
      <dsp:txXfrm rot="-5400000">
        <a:off x="2991419" y="2647600"/>
        <a:ext cx="5271943" cy="852821"/>
      </dsp:txXfrm>
    </dsp:sp>
    <dsp:sp modelId="{9B26408F-7DE9-4617-A4F7-6116A54EA5A8}">
      <dsp:nvSpPr>
        <dsp:cNvPr id="0" name=""/>
        <dsp:cNvSpPr/>
      </dsp:nvSpPr>
      <dsp:spPr>
        <a:xfrm>
          <a:off x="0" y="2483327"/>
          <a:ext cx="2991419" cy="1181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Iterative Process</a:t>
          </a:r>
        </a:p>
      </dsp:txBody>
      <dsp:txXfrm>
        <a:off x="57670" y="2540997"/>
        <a:ext cx="2876079" cy="1066027"/>
      </dsp:txXfrm>
    </dsp:sp>
    <dsp:sp modelId="{8A13482A-2E38-45F4-9C11-687872057826}">
      <dsp:nvSpPr>
        <dsp:cNvPr id="0" name=""/>
        <dsp:cNvSpPr/>
      </dsp:nvSpPr>
      <dsp:spPr>
        <a:xfrm rot="5400000">
          <a:off x="5177912" y="1655406"/>
          <a:ext cx="945093" cy="5318079"/>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Aims to avoid building unconsumable, unnecessary products</a:t>
          </a:r>
        </a:p>
        <a:p>
          <a:pPr marL="114300" lvl="1" indent="-114300" algn="l" defTabSz="622300">
            <a:lnSpc>
              <a:spcPct val="90000"/>
            </a:lnSpc>
            <a:spcBef>
              <a:spcPct val="0"/>
            </a:spcBef>
            <a:spcAft>
              <a:spcPct val="15000"/>
            </a:spcAft>
            <a:buChar char="•"/>
          </a:pPr>
          <a:r>
            <a:rPr lang="en-US" sz="1400" b="1" kern="1200" dirty="0"/>
            <a:t>Gain insight </a:t>
          </a:r>
          <a:r>
            <a:rPr lang="en-US" sz="1400" kern="1200" dirty="0"/>
            <a:t>about the market first</a:t>
          </a:r>
        </a:p>
        <a:p>
          <a:pPr marL="114300" lvl="1" indent="-114300" algn="l" defTabSz="622300">
            <a:lnSpc>
              <a:spcPct val="90000"/>
            </a:lnSpc>
            <a:spcBef>
              <a:spcPct val="0"/>
            </a:spcBef>
            <a:spcAft>
              <a:spcPct val="15000"/>
            </a:spcAft>
            <a:buChar char="•"/>
          </a:pPr>
          <a:endParaRPr lang="en-US" sz="1400" kern="1200" dirty="0"/>
        </a:p>
      </dsp:txBody>
      <dsp:txXfrm rot="-5400000">
        <a:off x="2991419" y="3888035"/>
        <a:ext cx="5271943" cy="852821"/>
      </dsp:txXfrm>
    </dsp:sp>
    <dsp:sp modelId="{6109034B-E2E9-4F30-B154-A1F0A9FA02D9}">
      <dsp:nvSpPr>
        <dsp:cNvPr id="0" name=""/>
        <dsp:cNvSpPr/>
      </dsp:nvSpPr>
      <dsp:spPr>
        <a:xfrm>
          <a:off x="0" y="3723762"/>
          <a:ext cx="2991419" cy="118136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Avoids huge development efforts</a:t>
          </a:r>
        </a:p>
      </dsp:txBody>
      <dsp:txXfrm>
        <a:off x="57670" y="3781432"/>
        <a:ext cx="2876079" cy="1066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46890-D43F-42CA-8DC0-A76E2CD98B84}">
      <dsp:nvSpPr>
        <dsp:cNvPr id="0" name=""/>
        <dsp:cNvSpPr/>
      </dsp:nvSpPr>
      <dsp:spPr>
        <a:xfrm>
          <a:off x="1309"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Analysis of potential competitors</a:t>
          </a:r>
        </a:p>
        <a:p>
          <a:pPr marL="114300" lvl="1" indent="-114300" algn="l" defTabSz="622300">
            <a:lnSpc>
              <a:spcPct val="90000"/>
            </a:lnSpc>
            <a:spcBef>
              <a:spcPct val="0"/>
            </a:spcBef>
            <a:spcAft>
              <a:spcPct val="15000"/>
            </a:spcAft>
            <a:buChar char="•"/>
          </a:pPr>
          <a:r>
            <a:rPr lang="en-US" sz="1400" kern="1200" dirty="0"/>
            <a:t>Product vision</a:t>
          </a:r>
        </a:p>
      </dsp:txBody>
      <dsp:txXfrm>
        <a:off x="27974" y="2333453"/>
        <a:ext cx="1351528" cy="857088"/>
      </dsp:txXfrm>
    </dsp:sp>
    <dsp:sp modelId="{5D83B710-955E-4B8A-AE31-51D1597821E5}">
      <dsp:nvSpPr>
        <dsp:cNvPr id="0" name=""/>
        <dsp:cNvSpPr/>
      </dsp:nvSpPr>
      <dsp:spPr>
        <a:xfrm>
          <a:off x="796527" y="2603319"/>
          <a:ext cx="1518923" cy="1518923"/>
        </a:xfrm>
        <a:prstGeom prst="leftCircularArrow">
          <a:avLst>
            <a:gd name="adj1" fmla="val 2956"/>
            <a:gd name="adj2" fmla="val 362052"/>
            <a:gd name="adj3" fmla="val 2137562"/>
            <a:gd name="adj4" fmla="val 9024489"/>
            <a:gd name="adj5" fmla="val 34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BA812-E22D-4DE5-AE4A-FA4F5E23FCD3}">
      <dsp:nvSpPr>
        <dsp:cNvPr id="0" name=""/>
        <dsp:cNvSpPr/>
      </dsp:nvSpPr>
      <dsp:spPr>
        <a:xfrm>
          <a:off x="313500" y="3217207"/>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Market study</a:t>
          </a:r>
        </a:p>
      </dsp:txBody>
      <dsp:txXfrm>
        <a:off x="328045" y="3231752"/>
        <a:ext cx="1219672" cy="467501"/>
      </dsp:txXfrm>
    </dsp:sp>
    <dsp:sp modelId="{925DCF88-2B64-491D-9E6E-0B7F4E5C5C49}">
      <dsp:nvSpPr>
        <dsp:cNvPr id="0" name=""/>
        <dsp:cNvSpPr/>
      </dsp:nvSpPr>
      <dsp:spPr>
        <a:xfrm>
          <a:off x="1776054"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Defining and prioritizing features</a:t>
          </a:r>
        </a:p>
      </dsp:txBody>
      <dsp:txXfrm>
        <a:off x="1802719" y="2581749"/>
        <a:ext cx="1351528" cy="857088"/>
      </dsp:txXfrm>
    </dsp:sp>
    <dsp:sp modelId="{6912BBE6-069B-4F6E-AD1D-0F0E882D87B9}">
      <dsp:nvSpPr>
        <dsp:cNvPr id="0" name=""/>
        <dsp:cNvSpPr/>
      </dsp:nvSpPr>
      <dsp:spPr>
        <a:xfrm>
          <a:off x="2559565" y="1604616"/>
          <a:ext cx="1698433" cy="1698433"/>
        </a:xfrm>
        <a:prstGeom prst="circularArrow">
          <a:avLst>
            <a:gd name="adj1" fmla="val 2643"/>
            <a:gd name="adj2" fmla="val 321430"/>
            <a:gd name="adj3" fmla="val 19503060"/>
            <a:gd name="adj4" fmla="val 12575511"/>
            <a:gd name="adj5" fmla="val 30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048ABF-3D93-40D5-9738-548F9E2B2B23}">
      <dsp:nvSpPr>
        <dsp:cNvPr id="0" name=""/>
        <dsp:cNvSpPr/>
      </dsp:nvSpPr>
      <dsp:spPr>
        <a:xfrm>
          <a:off x="2088245" y="2058492"/>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Key Features</a:t>
          </a:r>
        </a:p>
      </dsp:txBody>
      <dsp:txXfrm>
        <a:off x="2102790" y="2073037"/>
        <a:ext cx="1219672" cy="467501"/>
      </dsp:txXfrm>
    </dsp:sp>
    <dsp:sp modelId="{299CCA3F-E883-4C41-87F8-32BB02D3BC5D}">
      <dsp:nvSpPr>
        <dsp:cNvPr id="0" name=""/>
        <dsp:cNvSpPr/>
      </dsp:nvSpPr>
      <dsp:spPr>
        <a:xfrm>
          <a:off x="3550799"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How different is your solution from the rest</a:t>
          </a:r>
        </a:p>
      </dsp:txBody>
      <dsp:txXfrm>
        <a:off x="3577464" y="2333453"/>
        <a:ext cx="1351528" cy="857088"/>
      </dsp:txXfrm>
    </dsp:sp>
    <dsp:sp modelId="{D3F65E83-78D3-43FE-A374-889A88165F56}">
      <dsp:nvSpPr>
        <dsp:cNvPr id="0" name=""/>
        <dsp:cNvSpPr/>
      </dsp:nvSpPr>
      <dsp:spPr>
        <a:xfrm>
          <a:off x="4346018" y="2603319"/>
          <a:ext cx="1518923" cy="1518923"/>
        </a:xfrm>
        <a:prstGeom prst="leftCircularArrow">
          <a:avLst>
            <a:gd name="adj1" fmla="val 2956"/>
            <a:gd name="adj2" fmla="val 362052"/>
            <a:gd name="adj3" fmla="val 2137562"/>
            <a:gd name="adj4" fmla="val 9024489"/>
            <a:gd name="adj5" fmla="val 34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9E0BB2-4F01-4109-9188-2F511C198F6A}">
      <dsp:nvSpPr>
        <dsp:cNvPr id="0" name=""/>
        <dsp:cNvSpPr/>
      </dsp:nvSpPr>
      <dsp:spPr>
        <a:xfrm>
          <a:off x="3862990" y="3217207"/>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Uniqueness</a:t>
          </a:r>
        </a:p>
      </dsp:txBody>
      <dsp:txXfrm>
        <a:off x="3877535" y="3231752"/>
        <a:ext cx="1219672" cy="467501"/>
      </dsp:txXfrm>
    </dsp:sp>
    <dsp:sp modelId="{503EE8D5-91EE-41BC-B2CB-AA22F28C595D}">
      <dsp:nvSpPr>
        <dsp:cNvPr id="0" name=""/>
        <dsp:cNvSpPr/>
      </dsp:nvSpPr>
      <dsp:spPr>
        <a:xfrm>
          <a:off x="5325544"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Define the scope</a:t>
          </a:r>
        </a:p>
      </dsp:txBody>
      <dsp:txXfrm>
        <a:off x="5352209" y="2581749"/>
        <a:ext cx="1351528" cy="857088"/>
      </dsp:txXfrm>
    </dsp:sp>
    <dsp:sp modelId="{EAE15279-6834-4B7C-B276-94F06602E0BC}">
      <dsp:nvSpPr>
        <dsp:cNvPr id="0" name=""/>
        <dsp:cNvSpPr/>
      </dsp:nvSpPr>
      <dsp:spPr>
        <a:xfrm>
          <a:off x="6109056" y="1604616"/>
          <a:ext cx="1698433" cy="1698433"/>
        </a:xfrm>
        <a:prstGeom prst="circularArrow">
          <a:avLst>
            <a:gd name="adj1" fmla="val 2643"/>
            <a:gd name="adj2" fmla="val 321430"/>
            <a:gd name="adj3" fmla="val 19503060"/>
            <a:gd name="adj4" fmla="val 12575511"/>
            <a:gd name="adj5" fmla="val 30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1F88F-736E-411F-BA85-BC93B8E180A8}">
      <dsp:nvSpPr>
        <dsp:cNvPr id="0" name=""/>
        <dsp:cNvSpPr/>
      </dsp:nvSpPr>
      <dsp:spPr>
        <a:xfrm>
          <a:off x="5637735" y="2058492"/>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Minimal +Viable</a:t>
          </a:r>
        </a:p>
      </dsp:txBody>
      <dsp:txXfrm>
        <a:off x="5652280" y="2073037"/>
        <a:ext cx="1219672" cy="467501"/>
      </dsp:txXfrm>
    </dsp:sp>
    <dsp:sp modelId="{ECD24893-2A99-482D-8A9B-AD66625ACC59}">
      <dsp:nvSpPr>
        <dsp:cNvPr id="0" name=""/>
        <dsp:cNvSpPr/>
      </dsp:nvSpPr>
      <dsp:spPr>
        <a:xfrm>
          <a:off x="7100289"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Identify the people involved</a:t>
          </a:r>
        </a:p>
      </dsp:txBody>
      <dsp:txXfrm>
        <a:off x="7126954" y="2333453"/>
        <a:ext cx="1351528" cy="857088"/>
      </dsp:txXfrm>
    </dsp:sp>
    <dsp:sp modelId="{56C489AA-BE49-467A-A078-DFB7ABDD0C7E}">
      <dsp:nvSpPr>
        <dsp:cNvPr id="0" name=""/>
        <dsp:cNvSpPr/>
      </dsp:nvSpPr>
      <dsp:spPr>
        <a:xfrm>
          <a:off x="7895508" y="2603319"/>
          <a:ext cx="1518923" cy="1518923"/>
        </a:xfrm>
        <a:prstGeom prst="leftCircularArrow">
          <a:avLst>
            <a:gd name="adj1" fmla="val 2956"/>
            <a:gd name="adj2" fmla="val 362052"/>
            <a:gd name="adj3" fmla="val 2137562"/>
            <a:gd name="adj4" fmla="val 9024489"/>
            <a:gd name="adj5" fmla="val 344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429109-EC02-4DA2-88E0-C5155D8ACB77}">
      <dsp:nvSpPr>
        <dsp:cNvPr id="0" name=""/>
        <dsp:cNvSpPr/>
      </dsp:nvSpPr>
      <dsp:spPr>
        <a:xfrm>
          <a:off x="7412480" y="3217207"/>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Stakeholders</a:t>
          </a:r>
        </a:p>
      </dsp:txBody>
      <dsp:txXfrm>
        <a:off x="7427025" y="3231752"/>
        <a:ext cx="1219672" cy="467501"/>
      </dsp:txXfrm>
    </dsp:sp>
    <dsp:sp modelId="{8BA27C37-DE74-4171-BF52-CD0F8274F52C}">
      <dsp:nvSpPr>
        <dsp:cNvPr id="0" name=""/>
        <dsp:cNvSpPr/>
      </dsp:nvSpPr>
      <dsp:spPr>
        <a:xfrm>
          <a:off x="8875034" y="2306788"/>
          <a:ext cx="1404858" cy="115871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Get constant feedback</a:t>
          </a:r>
        </a:p>
      </dsp:txBody>
      <dsp:txXfrm>
        <a:off x="8901699" y="2581749"/>
        <a:ext cx="1351528" cy="857088"/>
      </dsp:txXfrm>
    </dsp:sp>
    <dsp:sp modelId="{245F344D-0EC4-4D51-922D-3D0BB55D3035}">
      <dsp:nvSpPr>
        <dsp:cNvPr id="0" name=""/>
        <dsp:cNvSpPr/>
      </dsp:nvSpPr>
      <dsp:spPr>
        <a:xfrm>
          <a:off x="9187225" y="2058492"/>
          <a:ext cx="1248762" cy="4965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Review</a:t>
          </a:r>
        </a:p>
      </dsp:txBody>
      <dsp:txXfrm>
        <a:off x="9201770" y="2073037"/>
        <a:ext cx="1219672" cy="467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AFA6E-54EC-4BF0-B02D-1B8A44E7473B}">
      <dsp:nvSpPr>
        <dsp:cNvPr id="0" name=""/>
        <dsp:cNvSpPr/>
      </dsp:nvSpPr>
      <dsp:spPr>
        <a:xfrm>
          <a:off x="1517334" y="221336"/>
          <a:ext cx="2860342" cy="2860342"/>
        </a:xfrm>
        <a:prstGeom prst="pie">
          <a:avLst>
            <a:gd name="adj1" fmla="val 16200000"/>
            <a:gd name="adj2" fmla="val 18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Measure</a:t>
          </a:r>
        </a:p>
      </dsp:txBody>
      <dsp:txXfrm>
        <a:off x="3024803" y="827456"/>
        <a:ext cx="1021551" cy="851292"/>
      </dsp:txXfrm>
    </dsp:sp>
    <dsp:sp modelId="{48C8288B-D61B-4F4C-ACF3-BEB8273181F9}">
      <dsp:nvSpPr>
        <dsp:cNvPr id="0" name=""/>
        <dsp:cNvSpPr/>
      </dsp:nvSpPr>
      <dsp:spPr>
        <a:xfrm>
          <a:off x="1458425" y="323491"/>
          <a:ext cx="2860342" cy="2860342"/>
        </a:xfrm>
        <a:prstGeom prst="pie">
          <a:avLst>
            <a:gd name="adj1" fmla="val 1800000"/>
            <a:gd name="adj2" fmla="val 90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Learn</a:t>
          </a:r>
        </a:p>
      </dsp:txBody>
      <dsp:txXfrm>
        <a:off x="2139459" y="2179308"/>
        <a:ext cx="1532326" cy="749137"/>
      </dsp:txXfrm>
    </dsp:sp>
    <dsp:sp modelId="{36CD4E4F-F4E2-4E6D-AEC4-C70D525210A7}">
      <dsp:nvSpPr>
        <dsp:cNvPr id="0" name=""/>
        <dsp:cNvSpPr/>
      </dsp:nvSpPr>
      <dsp:spPr>
        <a:xfrm>
          <a:off x="1399515" y="221336"/>
          <a:ext cx="2860342" cy="2860342"/>
        </a:xfrm>
        <a:prstGeom prst="pie">
          <a:avLst>
            <a:gd name="adj1" fmla="val 9000000"/>
            <a:gd name="adj2" fmla="val 162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Build</a:t>
          </a:r>
        </a:p>
      </dsp:txBody>
      <dsp:txXfrm>
        <a:off x="1730838" y="827456"/>
        <a:ext cx="1021551" cy="851292"/>
      </dsp:txXfrm>
    </dsp:sp>
    <dsp:sp modelId="{818B39F7-7859-464E-A384-BE8CD89EC3F2}">
      <dsp:nvSpPr>
        <dsp:cNvPr id="0" name=""/>
        <dsp:cNvSpPr/>
      </dsp:nvSpPr>
      <dsp:spPr>
        <a:xfrm>
          <a:off x="1340501" y="44267"/>
          <a:ext cx="3214480" cy="321448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194D6B-1708-435F-A9B0-15C43A34232A}">
      <dsp:nvSpPr>
        <dsp:cNvPr id="0" name=""/>
        <dsp:cNvSpPr/>
      </dsp:nvSpPr>
      <dsp:spPr>
        <a:xfrm>
          <a:off x="1281356" y="146241"/>
          <a:ext cx="3214480" cy="321448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8BAA2D7-6BC6-434A-800B-D3508E64B196}">
      <dsp:nvSpPr>
        <dsp:cNvPr id="0" name=""/>
        <dsp:cNvSpPr/>
      </dsp:nvSpPr>
      <dsp:spPr>
        <a:xfrm>
          <a:off x="1222210" y="44267"/>
          <a:ext cx="3214480" cy="321448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DEC43-7114-49C9-9356-FE4D276CD19E}">
      <dsp:nvSpPr>
        <dsp:cNvPr id="0" name=""/>
        <dsp:cNvSpPr/>
      </dsp:nvSpPr>
      <dsp:spPr>
        <a:xfrm>
          <a:off x="1319517" y="2777864"/>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Possibility to attract investors early</a:t>
          </a:r>
        </a:p>
      </dsp:txBody>
      <dsp:txXfrm>
        <a:off x="1557017" y="2981801"/>
        <a:ext cx="1058340" cy="908781"/>
      </dsp:txXfrm>
    </dsp:sp>
    <dsp:sp modelId="{5C4A5EB9-610D-4A46-A019-F0952C69FA39}">
      <dsp:nvSpPr>
        <dsp:cNvPr id="0" name=""/>
        <dsp:cNvSpPr/>
      </dsp:nvSpPr>
      <dsp:spPr>
        <a:xfrm>
          <a:off x="1356103" y="3366671"/>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ED6DA-5ACB-4C1C-BDF2-EF4F9924298C}">
      <dsp:nvSpPr>
        <dsp:cNvPr id="0" name=""/>
        <dsp:cNvSpPr/>
      </dsp:nvSpPr>
      <dsp:spPr>
        <a:xfrm>
          <a:off x="0" y="2050015"/>
          <a:ext cx="1533340" cy="1316655"/>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8000" b="-8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9AC7AD-BDBE-48AA-8559-D3EEA1F346E5}">
      <dsp:nvSpPr>
        <dsp:cNvPr id="0" name=""/>
        <dsp:cNvSpPr/>
      </dsp:nvSpPr>
      <dsp:spPr>
        <a:xfrm>
          <a:off x="1050411" y="3192021"/>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9A9F8-D1BD-4307-BFC4-A0A6CE49C788}">
      <dsp:nvSpPr>
        <dsp:cNvPr id="0" name=""/>
        <dsp:cNvSpPr/>
      </dsp:nvSpPr>
      <dsp:spPr>
        <a:xfrm>
          <a:off x="2639035" y="2046200"/>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Reduction of potentially wasted engineering hours</a:t>
          </a:r>
        </a:p>
      </dsp:txBody>
      <dsp:txXfrm>
        <a:off x="2876535" y="2250137"/>
        <a:ext cx="1058340" cy="908781"/>
      </dsp:txXfrm>
    </dsp:sp>
    <dsp:sp modelId="{C50CFD05-36FF-4CA7-918D-CFC7BE94EF9F}">
      <dsp:nvSpPr>
        <dsp:cNvPr id="0" name=""/>
        <dsp:cNvSpPr/>
      </dsp:nvSpPr>
      <dsp:spPr>
        <a:xfrm>
          <a:off x="3694325" y="3184815"/>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04C5D9-779A-4C9E-871A-DBB0406002AB}">
      <dsp:nvSpPr>
        <dsp:cNvPr id="0" name=""/>
        <dsp:cNvSpPr/>
      </dsp:nvSpPr>
      <dsp:spPr>
        <a:xfrm>
          <a:off x="3957740" y="2775320"/>
          <a:ext cx="1533340" cy="131665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8000" b="-8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98CC3D-4ADC-4AA4-9420-021B504E384E}">
      <dsp:nvSpPr>
        <dsp:cNvPr id="0" name=""/>
        <dsp:cNvSpPr/>
      </dsp:nvSpPr>
      <dsp:spPr>
        <a:xfrm>
          <a:off x="3995139" y="3361160"/>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C8C0D-8761-42A2-B406-9E1621C069D1}">
      <dsp:nvSpPr>
        <dsp:cNvPr id="0" name=""/>
        <dsp:cNvSpPr/>
      </dsp:nvSpPr>
      <dsp:spPr>
        <a:xfrm>
          <a:off x="1319517" y="1322590"/>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Gaining and expanding the user base</a:t>
          </a:r>
        </a:p>
      </dsp:txBody>
      <dsp:txXfrm>
        <a:off x="1557017" y="1526527"/>
        <a:ext cx="1058340" cy="908781"/>
      </dsp:txXfrm>
    </dsp:sp>
    <dsp:sp modelId="{D968DA0A-1889-4EE6-B9BB-77A4B03E006A}">
      <dsp:nvSpPr>
        <dsp:cNvPr id="0" name=""/>
        <dsp:cNvSpPr/>
      </dsp:nvSpPr>
      <dsp:spPr>
        <a:xfrm>
          <a:off x="2369929" y="1347601"/>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9DB56-2A84-40C2-9476-25BA680C7B5B}">
      <dsp:nvSpPr>
        <dsp:cNvPr id="0" name=""/>
        <dsp:cNvSpPr/>
      </dsp:nvSpPr>
      <dsp:spPr>
        <a:xfrm>
          <a:off x="2639035" y="590502"/>
          <a:ext cx="1533340" cy="131665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8000" b="-8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72A837-E1B9-4389-868C-16F63D0B5FE0}">
      <dsp:nvSpPr>
        <dsp:cNvPr id="0" name=""/>
        <dsp:cNvSpPr/>
      </dsp:nvSpPr>
      <dsp:spPr>
        <a:xfrm>
          <a:off x="2682125" y="1173799"/>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B4DECC-5BD8-48BB-98AF-75221841CCF3}">
      <dsp:nvSpPr>
        <dsp:cNvPr id="0" name=""/>
        <dsp:cNvSpPr/>
      </dsp:nvSpPr>
      <dsp:spPr>
        <a:xfrm>
          <a:off x="3957740" y="1319623"/>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Learning and Education</a:t>
          </a:r>
        </a:p>
      </dsp:txBody>
      <dsp:txXfrm>
        <a:off x="4195240" y="1523560"/>
        <a:ext cx="1058340" cy="908781"/>
      </dsp:txXfrm>
    </dsp:sp>
    <dsp:sp modelId="{694A700D-AB6B-4870-90FD-02030FAB0DA3}">
      <dsp:nvSpPr>
        <dsp:cNvPr id="0" name=""/>
        <dsp:cNvSpPr/>
      </dsp:nvSpPr>
      <dsp:spPr>
        <a:xfrm>
          <a:off x="5284576" y="1902919"/>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70121-AEEA-4F57-998D-CCFDB0CF198A}">
      <dsp:nvSpPr>
        <dsp:cNvPr id="0" name=""/>
        <dsp:cNvSpPr/>
      </dsp:nvSpPr>
      <dsp:spPr>
        <a:xfrm>
          <a:off x="5277258" y="2059765"/>
          <a:ext cx="1533340" cy="1316655"/>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8000" b="-8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6085AC-6A7C-43CC-B112-71C59A561C52}">
      <dsp:nvSpPr>
        <dsp:cNvPr id="0" name=""/>
        <dsp:cNvSpPr/>
      </dsp:nvSpPr>
      <dsp:spPr>
        <a:xfrm>
          <a:off x="5576447" y="2083504"/>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735D8-9718-47BD-B009-651311219003}">
      <dsp:nvSpPr>
        <dsp:cNvPr id="0" name=""/>
        <dsp:cNvSpPr/>
      </dsp:nvSpPr>
      <dsp:spPr>
        <a:xfrm>
          <a:off x="5277258" y="604491"/>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Checking real-life market tendencies</a:t>
          </a:r>
        </a:p>
      </dsp:txBody>
      <dsp:txXfrm>
        <a:off x="5514758" y="808428"/>
        <a:ext cx="1058340" cy="908781"/>
      </dsp:txXfrm>
    </dsp:sp>
    <dsp:sp modelId="{D1ED63AD-B953-48F9-B242-23CB6194DA3E}">
      <dsp:nvSpPr>
        <dsp:cNvPr id="0" name=""/>
        <dsp:cNvSpPr/>
      </dsp:nvSpPr>
      <dsp:spPr>
        <a:xfrm>
          <a:off x="6604094" y="1194570"/>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680F27-CED7-434A-93DE-0934099A32CE}">
      <dsp:nvSpPr>
        <dsp:cNvPr id="0" name=""/>
        <dsp:cNvSpPr/>
      </dsp:nvSpPr>
      <dsp:spPr>
        <a:xfrm>
          <a:off x="6596776" y="1339122"/>
          <a:ext cx="1533340" cy="1316655"/>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4000" r="-4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3B0B77-5F29-48D3-BCB8-FB084639E5D6}">
      <dsp:nvSpPr>
        <dsp:cNvPr id="0" name=""/>
        <dsp:cNvSpPr/>
      </dsp:nvSpPr>
      <dsp:spPr>
        <a:xfrm>
          <a:off x="6902469" y="1368372"/>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1BB98-9F96-4A0E-A391-BE5569805A9C}">
      <dsp:nvSpPr>
        <dsp:cNvPr id="0" name=""/>
        <dsp:cNvSpPr/>
      </dsp:nvSpPr>
      <dsp:spPr>
        <a:xfrm>
          <a:off x="6596776" y="2792277"/>
          <a:ext cx="1533340" cy="1316655"/>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Avoidance of the bigger failures and fund expense</a:t>
          </a:r>
        </a:p>
      </dsp:txBody>
      <dsp:txXfrm>
        <a:off x="6834276" y="2996214"/>
        <a:ext cx="1058340" cy="908781"/>
      </dsp:txXfrm>
    </dsp:sp>
    <dsp:sp modelId="{B3D46A5D-4D43-4B02-82EF-94B926C5B046}">
      <dsp:nvSpPr>
        <dsp:cNvPr id="0" name=""/>
        <dsp:cNvSpPr/>
      </dsp:nvSpPr>
      <dsp:spPr>
        <a:xfrm>
          <a:off x="6900843" y="3945304"/>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4DF09B-9657-43F5-95D7-3F03A338854D}">
      <dsp:nvSpPr>
        <dsp:cNvPr id="0" name=""/>
        <dsp:cNvSpPr/>
      </dsp:nvSpPr>
      <dsp:spPr>
        <a:xfrm>
          <a:off x="5277258" y="3512919"/>
          <a:ext cx="1533340" cy="1316655"/>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t="-3000" b="-3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F73DB-E5D6-436F-9CB7-A64082D783A4}">
      <dsp:nvSpPr>
        <dsp:cNvPr id="0" name=""/>
        <dsp:cNvSpPr/>
      </dsp:nvSpPr>
      <dsp:spPr>
        <a:xfrm>
          <a:off x="6616289" y="4090704"/>
          <a:ext cx="178862" cy="15430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9A7E2-EBB7-40D5-9021-66B3ED3D78D5}">
      <dsp:nvSpPr>
        <dsp:cNvPr id="0" name=""/>
        <dsp:cNvSpPr/>
      </dsp:nvSpPr>
      <dsp:spPr>
        <a:xfrm rot="10800000">
          <a:off x="1500043" y="787"/>
          <a:ext cx="5145180" cy="816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96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Right use of terminology for your product</a:t>
          </a:r>
        </a:p>
      </dsp:txBody>
      <dsp:txXfrm rot="10800000">
        <a:off x="1704119" y="787"/>
        <a:ext cx="4941104" cy="816306"/>
      </dsp:txXfrm>
    </dsp:sp>
    <dsp:sp modelId="{28EBD95E-31A0-4EFA-A326-D32664C427A6}">
      <dsp:nvSpPr>
        <dsp:cNvPr id="0" name=""/>
        <dsp:cNvSpPr/>
      </dsp:nvSpPr>
      <dsp:spPr>
        <a:xfrm>
          <a:off x="1091889" y="787"/>
          <a:ext cx="816306" cy="816306"/>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76647-5938-4A51-BE5C-AAA80C5EFB04}">
      <dsp:nvSpPr>
        <dsp:cNvPr id="0" name=""/>
        <dsp:cNvSpPr/>
      </dsp:nvSpPr>
      <dsp:spPr>
        <a:xfrm rot="10800000">
          <a:off x="1500043" y="1060767"/>
          <a:ext cx="5145180" cy="816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96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Tutorials or demos</a:t>
          </a:r>
        </a:p>
      </dsp:txBody>
      <dsp:txXfrm rot="10800000">
        <a:off x="1704119" y="1060767"/>
        <a:ext cx="4941104" cy="816306"/>
      </dsp:txXfrm>
    </dsp:sp>
    <dsp:sp modelId="{ECE1A518-1564-49F4-80F0-30F81E1C52C6}">
      <dsp:nvSpPr>
        <dsp:cNvPr id="0" name=""/>
        <dsp:cNvSpPr/>
      </dsp:nvSpPr>
      <dsp:spPr>
        <a:xfrm>
          <a:off x="1091889" y="1060767"/>
          <a:ext cx="816306" cy="816306"/>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C61DB-468F-4B8F-8172-9472520B9EAB}">
      <dsp:nvSpPr>
        <dsp:cNvPr id="0" name=""/>
        <dsp:cNvSpPr/>
      </dsp:nvSpPr>
      <dsp:spPr>
        <a:xfrm rot="10800000">
          <a:off x="1500043" y="2120748"/>
          <a:ext cx="5145180" cy="816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96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Interactive guided tours using storyboarding</a:t>
          </a:r>
        </a:p>
      </dsp:txBody>
      <dsp:txXfrm rot="10800000">
        <a:off x="1704119" y="2120748"/>
        <a:ext cx="4941104" cy="816306"/>
      </dsp:txXfrm>
    </dsp:sp>
    <dsp:sp modelId="{D57E9B8F-DFC8-4951-8EDE-C891CE8EA9F3}">
      <dsp:nvSpPr>
        <dsp:cNvPr id="0" name=""/>
        <dsp:cNvSpPr/>
      </dsp:nvSpPr>
      <dsp:spPr>
        <a:xfrm>
          <a:off x="1091889" y="2120748"/>
          <a:ext cx="816306" cy="816306"/>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24F1E-FABE-4E27-8EAD-0CAF2F8C80DF}">
      <dsp:nvSpPr>
        <dsp:cNvPr id="0" name=""/>
        <dsp:cNvSpPr/>
      </dsp:nvSpPr>
      <dsp:spPr>
        <a:xfrm rot="10800000">
          <a:off x="1500043" y="3180729"/>
          <a:ext cx="5145180" cy="816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96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Convincing user stories</a:t>
          </a:r>
        </a:p>
      </dsp:txBody>
      <dsp:txXfrm rot="10800000">
        <a:off x="1704119" y="3180729"/>
        <a:ext cx="4941104" cy="816306"/>
      </dsp:txXfrm>
    </dsp:sp>
    <dsp:sp modelId="{E7C24F41-F712-4E8E-A048-1A983EEF5026}">
      <dsp:nvSpPr>
        <dsp:cNvPr id="0" name=""/>
        <dsp:cNvSpPr/>
      </dsp:nvSpPr>
      <dsp:spPr>
        <a:xfrm>
          <a:off x="1091889" y="3180729"/>
          <a:ext cx="816306" cy="816306"/>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000" r="-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8CC78-AB60-4C6A-9599-B881628624A7}">
      <dsp:nvSpPr>
        <dsp:cNvPr id="0" name=""/>
        <dsp:cNvSpPr/>
      </dsp:nvSpPr>
      <dsp:spPr>
        <a:xfrm rot="10800000">
          <a:off x="1500043" y="4240709"/>
          <a:ext cx="5145180" cy="81630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969"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Videos of anticipated behavior</a:t>
          </a:r>
        </a:p>
      </dsp:txBody>
      <dsp:txXfrm rot="10800000">
        <a:off x="1704119" y="4240709"/>
        <a:ext cx="4941104" cy="816306"/>
      </dsp:txXfrm>
    </dsp:sp>
    <dsp:sp modelId="{640AFD8F-D630-40DE-9FEB-6FC45E84C76F}">
      <dsp:nvSpPr>
        <dsp:cNvPr id="0" name=""/>
        <dsp:cNvSpPr/>
      </dsp:nvSpPr>
      <dsp:spPr>
        <a:xfrm>
          <a:off x="1091889" y="4240709"/>
          <a:ext cx="816306" cy="816306"/>
        </a:xfrm>
        <a:prstGeom prst="ellipse">
          <a:avLst/>
        </a:prstGeom>
        <a:blipFill>
          <a:blip xmlns:r="http://schemas.openxmlformats.org/officeDocument/2006/relationships" r:embed="rId9">
            <a:extLst>
              <a:ext uri="{837473B0-CC2E-450A-ABE3-18F120FF3D39}">
                <a1611:picAttrSrcUrl xmlns:a1611="http://schemas.microsoft.com/office/drawing/2016/11/main" r:id="rId1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882BA-A7C8-4CC8-A2AE-9BA276503C81}">
      <dsp:nvSpPr>
        <dsp:cNvPr id="0" name=""/>
        <dsp:cNvSpPr/>
      </dsp:nvSpPr>
      <dsp:spPr>
        <a:xfrm rot="5400000">
          <a:off x="1570" y="1162575"/>
          <a:ext cx="1818872"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229729-3D0C-4657-B263-9022776E21DE}">
      <dsp:nvSpPr>
        <dsp:cNvPr id="0" name=""/>
        <dsp:cNvSpPr/>
      </dsp:nvSpPr>
      <dsp:spPr>
        <a:xfrm>
          <a:off x="419080" y="433"/>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Shortly after moving to San Francisco in October 2007, two former schoolmates could not afford the rent for their loft apartment. </a:t>
          </a:r>
          <a:endParaRPr lang="en-US" sz="1500" kern="1200" dirty="0"/>
        </a:p>
      </dsp:txBody>
      <dsp:txXfrm>
        <a:off x="461909" y="43262"/>
        <a:ext cx="2351493" cy="1376633"/>
      </dsp:txXfrm>
    </dsp:sp>
    <dsp:sp modelId="{78CEEDC3-1203-4AAB-AADF-5B000AA34001}">
      <dsp:nvSpPr>
        <dsp:cNvPr id="0" name=""/>
        <dsp:cNvSpPr/>
      </dsp:nvSpPr>
      <dsp:spPr>
        <a:xfrm rot="5400000">
          <a:off x="1570" y="2990439"/>
          <a:ext cx="1818872"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3587F6-FD46-46DD-8183-9F092BEF056C}">
      <dsp:nvSpPr>
        <dsp:cNvPr id="0" name=""/>
        <dsp:cNvSpPr/>
      </dsp:nvSpPr>
      <dsp:spPr>
        <a:xfrm>
          <a:off x="419080" y="1828296"/>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They came up with the idea of putting an air mattress in their living room and turning it into a bed and breakfast.</a:t>
          </a:r>
          <a:endParaRPr lang="en-US" sz="1500" kern="1200" dirty="0"/>
        </a:p>
      </dsp:txBody>
      <dsp:txXfrm>
        <a:off x="461909" y="1871125"/>
        <a:ext cx="2351493" cy="1376633"/>
      </dsp:txXfrm>
    </dsp:sp>
    <dsp:sp modelId="{CF7E974A-223C-40AB-8A9C-FA421BF949DA}">
      <dsp:nvSpPr>
        <dsp:cNvPr id="0" name=""/>
        <dsp:cNvSpPr/>
      </dsp:nvSpPr>
      <dsp:spPr>
        <a:xfrm>
          <a:off x="915502" y="3904371"/>
          <a:ext cx="3232420"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2AF520F-79B3-44AC-99F8-807807699387}">
      <dsp:nvSpPr>
        <dsp:cNvPr id="0" name=""/>
        <dsp:cNvSpPr/>
      </dsp:nvSpPr>
      <dsp:spPr>
        <a:xfrm>
          <a:off x="419080" y="3656160"/>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The goal at first was just “to make a few bucks”, as they said in interviews.</a:t>
          </a:r>
          <a:endParaRPr lang="en-US" sz="1500" kern="1200" dirty="0"/>
        </a:p>
      </dsp:txBody>
      <dsp:txXfrm>
        <a:off x="461909" y="3698989"/>
        <a:ext cx="2351493" cy="1376633"/>
      </dsp:txXfrm>
    </dsp:sp>
    <dsp:sp modelId="{19B46233-056B-44C6-AF4D-8693998C94CB}">
      <dsp:nvSpPr>
        <dsp:cNvPr id="0" name=""/>
        <dsp:cNvSpPr/>
      </dsp:nvSpPr>
      <dsp:spPr>
        <a:xfrm rot="16200000">
          <a:off x="3242982" y="2990439"/>
          <a:ext cx="1818872"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3F16FEE-6C6E-4DCC-8071-AF03F4A393A7}">
      <dsp:nvSpPr>
        <dsp:cNvPr id="0" name=""/>
        <dsp:cNvSpPr/>
      </dsp:nvSpPr>
      <dsp:spPr>
        <a:xfrm>
          <a:off x="3660492" y="3656160"/>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They then realized that matching bed and breakfasts with customers could be a goldmine.</a:t>
          </a:r>
          <a:endParaRPr lang="en-US" sz="1500" kern="1200" dirty="0"/>
        </a:p>
      </dsp:txBody>
      <dsp:txXfrm>
        <a:off x="3703321" y="3698989"/>
        <a:ext cx="2351493" cy="1376633"/>
      </dsp:txXfrm>
    </dsp:sp>
    <dsp:sp modelId="{F888FAE8-3203-4588-BE5E-BB1742C4CCA8}">
      <dsp:nvSpPr>
        <dsp:cNvPr id="0" name=""/>
        <dsp:cNvSpPr/>
      </dsp:nvSpPr>
      <dsp:spPr>
        <a:xfrm rot="16200000">
          <a:off x="3242982" y="1162575"/>
          <a:ext cx="1818872"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D53FA3E-8923-4808-A7F1-3E8FB599F434}">
      <dsp:nvSpPr>
        <dsp:cNvPr id="0" name=""/>
        <dsp:cNvSpPr/>
      </dsp:nvSpPr>
      <dsp:spPr>
        <a:xfrm>
          <a:off x="3660492" y="1828296"/>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So, the SF company chose to target the audience of Craigslist.</a:t>
          </a:r>
          <a:endParaRPr lang="en-US" sz="1500" kern="1200" dirty="0"/>
        </a:p>
      </dsp:txBody>
      <dsp:txXfrm>
        <a:off x="3703321" y="1871125"/>
        <a:ext cx="2351493" cy="1376633"/>
      </dsp:txXfrm>
    </dsp:sp>
    <dsp:sp modelId="{3A3422B9-BE3D-41D1-A678-FD6D97D635C3}">
      <dsp:nvSpPr>
        <dsp:cNvPr id="0" name=""/>
        <dsp:cNvSpPr/>
      </dsp:nvSpPr>
      <dsp:spPr>
        <a:xfrm>
          <a:off x="4156914" y="248643"/>
          <a:ext cx="3232420"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5617AC2-696F-4759-A1B2-111BB6865FC5}">
      <dsp:nvSpPr>
        <dsp:cNvPr id="0" name=""/>
        <dsp:cNvSpPr/>
      </dsp:nvSpPr>
      <dsp:spPr>
        <a:xfrm>
          <a:off x="3660492" y="433"/>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By providing an option for homeowners to automatically post to Craigslist, this company reached lots and lots of prospective users.</a:t>
          </a:r>
          <a:endParaRPr lang="en-US" sz="1500" kern="1200" dirty="0"/>
        </a:p>
      </dsp:txBody>
      <dsp:txXfrm>
        <a:off x="3703321" y="43262"/>
        <a:ext cx="2351493" cy="1376633"/>
      </dsp:txXfrm>
    </dsp:sp>
    <dsp:sp modelId="{2AB41294-7B39-43E4-8726-C69EB7163210}">
      <dsp:nvSpPr>
        <dsp:cNvPr id="0" name=""/>
        <dsp:cNvSpPr/>
      </dsp:nvSpPr>
      <dsp:spPr>
        <a:xfrm rot="5400000">
          <a:off x="6484394" y="1162575"/>
          <a:ext cx="1818872" cy="219343"/>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A619992-0E51-400F-B216-C44D22A13329}">
      <dsp:nvSpPr>
        <dsp:cNvPr id="0" name=""/>
        <dsp:cNvSpPr/>
      </dsp:nvSpPr>
      <dsp:spPr>
        <a:xfrm>
          <a:off x="6901904" y="433"/>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They put together a website, but they kept struggling to find people to use their platform. </a:t>
          </a:r>
          <a:endParaRPr lang="en-US" sz="1500" kern="1200" dirty="0"/>
        </a:p>
      </dsp:txBody>
      <dsp:txXfrm>
        <a:off x="6944733" y="43262"/>
        <a:ext cx="2351493" cy="1376633"/>
      </dsp:txXfrm>
    </dsp:sp>
    <dsp:sp modelId="{90A4D56D-4581-4C2B-83D0-537686BDE60D}">
      <dsp:nvSpPr>
        <dsp:cNvPr id="0" name=""/>
        <dsp:cNvSpPr/>
      </dsp:nvSpPr>
      <dsp:spPr>
        <a:xfrm>
          <a:off x="6901904" y="1828296"/>
          <a:ext cx="2437151" cy="1462291"/>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The rest is history. Today, this company has a yearly income of ~$3billion (2017).</a:t>
          </a:r>
          <a:endParaRPr lang="en-US" sz="1500" kern="1200" dirty="0"/>
        </a:p>
      </dsp:txBody>
      <dsp:txXfrm>
        <a:off x="6944733" y="1871125"/>
        <a:ext cx="2351493" cy="1376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23A9B-84B2-4784-9D5F-155817F85F68}">
      <dsp:nvSpPr>
        <dsp:cNvPr id="0" name=""/>
        <dsp:cNvSpPr/>
      </dsp:nvSpPr>
      <dsp:spPr>
        <a:xfrm rot="5400000">
          <a:off x="-81795" y="1215540"/>
          <a:ext cx="1897580"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46FF36-6BE2-43E1-9A83-A64C2917FF5D}">
      <dsp:nvSpPr>
        <dsp:cNvPr id="0" name=""/>
        <dsp:cNvSpPr/>
      </dsp:nvSpPr>
      <dsp:spPr>
        <a:xfrm>
          <a:off x="353965" y="3380"/>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In the beginning of the 1990s, he  read a report about the future of the internet that projected annual web commerce growth at 2,300%. </a:t>
          </a:r>
          <a:endParaRPr lang="en-US" sz="1300" kern="1200" dirty="0"/>
        </a:p>
      </dsp:txBody>
      <dsp:txXfrm>
        <a:off x="398642" y="48057"/>
        <a:ext cx="2452940" cy="1436022"/>
      </dsp:txXfrm>
    </dsp:sp>
    <dsp:sp modelId="{2A57C1B1-6FB7-4EB2-AB43-A45981CCB3B3}">
      <dsp:nvSpPr>
        <dsp:cNvPr id="0" name=""/>
        <dsp:cNvSpPr/>
      </dsp:nvSpPr>
      <dsp:spPr>
        <a:xfrm rot="5400000">
          <a:off x="-81795" y="3122261"/>
          <a:ext cx="1897580"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367AD8-6D24-4627-908E-A576F4F2A1C7}">
      <dsp:nvSpPr>
        <dsp:cNvPr id="0" name=""/>
        <dsp:cNvSpPr/>
      </dsp:nvSpPr>
      <dsp:spPr>
        <a:xfrm>
          <a:off x="353965" y="1910101"/>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He created a list of twenty products that could be marketed online and later narrowed the list to what he felt were the five most promising products.</a:t>
          </a:r>
          <a:endParaRPr lang="en-US" sz="1300" kern="1200" dirty="0"/>
        </a:p>
      </dsp:txBody>
      <dsp:txXfrm>
        <a:off x="398642" y="1954778"/>
        <a:ext cx="2452940" cy="1436022"/>
      </dsp:txXfrm>
    </dsp:sp>
    <dsp:sp modelId="{6705634A-C13E-492B-9265-11541938E5EC}">
      <dsp:nvSpPr>
        <dsp:cNvPr id="0" name=""/>
        <dsp:cNvSpPr/>
      </dsp:nvSpPr>
      <dsp:spPr>
        <a:xfrm>
          <a:off x="871565" y="4075622"/>
          <a:ext cx="3372111"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7140B69-9930-4C14-8D4B-9E792F00A020}">
      <dsp:nvSpPr>
        <dsp:cNvPr id="0" name=""/>
        <dsp:cNvSpPr/>
      </dsp:nvSpPr>
      <dsp:spPr>
        <a:xfrm>
          <a:off x="353965" y="3816822"/>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This included compact discs, computer hardware, computer software, videos, and books.</a:t>
          </a:r>
          <a:endParaRPr lang="en-US" sz="1300" kern="1200" dirty="0"/>
        </a:p>
      </dsp:txBody>
      <dsp:txXfrm>
        <a:off x="398642" y="3861499"/>
        <a:ext cx="2452940" cy="1436022"/>
      </dsp:txXfrm>
    </dsp:sp>
    <dsp:sp modelId="{AFD0AB5F-8ADA-4448-B93E-693C31A59F3C}">
      <dsp:nvSpPr>
        <dsp:cNvPr id="0" name=""/>
        <dsp:cNvSpPr/>
      </dsp:nvSpPr>
      <dsp:spPr>
        <a:xfrm rot="16199918">
          <a:off x="3299433" y="3122261"/>
          <a:ext cx="1897580"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C84D70E-8AB5-490D-BAAC-C3F5598F20AE}">
      <dsp:nvSpPr>
        <dsp:cNvPr id="0" name=""/>
        <dsp:cNvSpPr/>
      </dsp:nvSpPr>
      <dsp:spPr>
        <a:xfrm>
          <a:off x="3735217" y="3816822"/>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The website was very simple with just a catalogue of books. If a customer ordered one, the company bought it straight from the distributor and shipped it.</a:t>
          </a:r>
          <a:endParaRPr lang="en-US" sz="1300" kern="1200" dirty="0"/>
        </a:p>
      </dsp:txBody>
      <dsp:txXfrm>
        <a:off x="3779894" y="3861499"/>
        <a:ext cx="2452940" cy="1436022"/>
      </dsp:txXfrm>
    </dsp:sp>
    <dsp:sp modelId="{14D205B8-27DC-4228-9512-FF59F48EA2BE}">
      <dsp:nvSpPr>
        <dsp:cNvPr id="0" name=""/>
        <dsp:cNvSpPr/>
      </dsp:nvSpPr>
      <dsp:spPr>
        <a:xfrm rot="16200082">
          <a:off x="3299433" y="1215540"/>
          <a:ext cx="1897580"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6D1A010-1684-4033-8F82-152DE8725D8D}">
      <dsp:nvSpPr>
        <dsp:cNvPr id="0" name=""/>
        <dsp:cNvSpPr/>
      </dsp:nvSpPr>
      <dsp:spPr>
        <a:xfrm>
          <a:off x="3747801" y="1910101"/>
          <a:ext cx="2517125"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Hence, this company was founded in his garage at his rented home in Bellevue, Washington.</a:t>
          </a:r>
          <a:endParaRPr lang="en-US" sz="1300" kern="1200" dirty="0"/>
        </a:p>
      </dsp:txBody>
      <dsp:txXfrm>
        <a:off x="3792478" y="1954778"/>
        <a:ext cx="2427771" cy="1436022"/>
      </dsp:txXfrm>
    </dsp:sp>
    <dsp:sp modelId="{E9FD9CAD-6B75-4BE1-BDCD-9DEBF5B15CD2}">
      <dsp:nvSpPr>
        <dsp:cNvPr id="0" name=""/>
        <dsp:cNvSpPr/>
      </dsp:nvSpPr>
      <dsp:spPr>
        <a:xfrm>
          <a:off x="4252816" y="262180"/>
          <a:ext cx="3372111"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4B6B69-D835-4F60-A3E7-3D3983A6729F}">
      <dsp:nvSpPr>
        <dsp:cNvPr id="0" name=""/>
        <dsp:cNvSpPr/>
      </dsp:nvSpPr>
      <dsp:spPr>
        <a:xfrm>
          <a:off x="3735217" y="3380"/>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He finally decided that his new business would sell books online, due to the large worldwide demand for literature, low price points for books, as well as the huge number of titles available in print.</a:t>
          </a:r>
          <a:endParaRPr lang="en-US" sz="1300" kern="1200" dirty="0"/>
        </a:p>
      </dsp:txBody>
      <dsp:txXfrm>
        <a:off x="3779894" y="48057"/>
        <a:ext cx="2452940" cy="1436022"/>
      </dsp:txXfrm>
    </dsp:sp>
    <dsp:sp modelId="{1338155D-A134-46FB-87AE-84A85643B0B4}">
      <dsp:nvSpPr>
        <dsp:cNvPr id="0" name=""/>
        <dsp:cNvSpPr/>
      </dsp:nvSpPr>
      <dsp:spPr>
        <a:xfrm rot="5400000">
          <a:off x="6680708" y="1215540"/>
          <a:ext cx="1897580" cy="228806"/>
        </a:xfrm>
        <a:prstGeom prst="rect">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0819E9-7F9B-4803-B701-25D431F6D076}">
      <dsp:nvSpPr>
        <dsp:cNvPr id="0" name=""/>
        <dsp:cNvSpPr/>
      </dsp:nvSpPr>
      <dsp:spPr>
        <a:xfrm>
          <a:off x="7116468" y="3380"/>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Iteration after iteration followed.</a:t>
          </a:r>
          <a:endParaRPr lang="en-US" sz="1300" kern="1200" dirty="0"/>
        </a:p>
      </dsp:txBody>
      <dsp:txXfrm>
        <a:off x="7161145" y="48057"/>
        <a:ext cx="2452940" cy="1436022"/>
      </dsp:txXfrm>
    </dsp:sp>
    <dsp:sp modelId="{F39A481D-8DAB-47A2-88A3-9452D9136323}">
      <dsp:nvSpPr>
        <dsp:cNvPr id="0" name=""/>
        <dsp:cNvSpPr/>
      </dsp:nvSpPr>
      <dsp:spPr>
        <a:xfrm>
          <a:off x="7116468" y="1910101"/>
          <a:ext cx="2542294" cy="1525376"/>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Over the years, this company started to sell more products, bought warehouses, and personalized their website for each visitor. </a:t>
          </a:r>
          <a:endParaRPr lang="en-US" sz="1300" kern="1200" dirty="0"/>
        </a:p>
      </dsp:txBody>
      <dsp:txXfrm>
        <a:off x="7161145" y="1954778"/>
        <a:ext cx="2452940" cy="143602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379962" y="6747627"/>
            <a:ext cx="2110528" cy="355203"/>
          </a:xfrm>
          <a:prstGeom prst="rect">
            <a:avLst/>
          </a:prstGeom>
        </p:spPr>
        <p:txBody>
          <a:bodyPr vert="horz" lIns="64721" tIns="32361" rIns="64721" bIns="32361" rtlCol="0" anchor="b"/>
          <a:lstStyle>
            <a:lvl1pPr algn="r">
              <a:defRPr sz="800"/>
            </a:lvl1pPr>
          </a:lstStyle>
          <a:p>
            <a:pPr algn="ctr"/>
            <a:fld id="{47855BD9-AF71-426C-9B9B-B0E52B88852E}" type="slidenum">
              <a:rPr lang="de-DE" sz="700"/>
              <a:pPr algn="ctr"/>
              <a:t>‹#›</a:t>
            </a:fld>
            <a:endParaRPr lang="de-DE" sz="7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96850" y="476250"/>
            <a:ext cx="4476750" cy="2517775"/>
          </a:xfrm>
          <a:prstGeom prst="rect">
            <a:avLst/>
          </a:prstGeom>
          <a:noFill/>
          <a:ln w="12700">
            <a:solidFill>
              <a:prstClr val="black"/>
            </a:solidFill>
          </a:ln>
        </p:spPr>
        <p:txBody>
          <a:bodyPr vert="horz" lIns="64721" tIns="32361" rIns="64721" bIns="32361" rtlCol="0" anchor="ctr"/>
          <a:lstStyle/>
          <a:p>
            <a:endParaRPr lang="de-DE" dirty="0"/>
          </a:p>
        </p:txBody>
      </p:sp>
      <p:sp>
        <p:nvSpPr>
          <p:cNvPr id="5" name="Notes Placeholder 4"/>
          <p:cNvSpPr>
            <a:spLocks noGrp="1"/>
          </p:cNvSpPr>
          <p:nvPr>
            <p:ph type="body" sz="quarter" idx="3"/>
          </p:nvPr>
        </p:nvSpPr>
        <p:spPr>
          <a:xfrm>
            <a:off x="389892" y="3200995"/>
            <a:ext cx="4090667" cy="354547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100382" y="6942250"/>
            <a:ext cx="669688" cy="159545"/>
          </a:xfrm>
          <a:prstGeom prst="rect">
            <a:avLst/>
          </a:prstGeom>
        </p:spPr>
        <p:txBody>
          <a:bodyPr vert="horz" lIns="64721" tIns="32361" rIns="64721" bIns="32361" rtlCol="0" anchor="b"/>
          <a:lstStyle>
            <a:lvl1pPr algn="ctr">
              <a:defRPr sz="6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330333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89550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156961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124775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9093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325376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93106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19868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
        <p:nvSpPr>
          <p:cNvPr id="6" name="Slide Image Placeholder 5"/>
          <p:cNvSpPr>
            <a:spLocks noGrp="1" noRot="1" noChangeAspect="1"/>
          </p:cNvSpPr>
          <p:nvPr>
            <p:ph type="sldImg"/>
          </p:nvPr>
        </p:nvSpPr>
        <p:spPr>
          <a:xfrm>
            <a:off x="196850" y="476250"/>
            <a:ext cx="4476750" cy="25177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9" name="Slide Image Placeholder 8"/>
          <p:cNvSpPr>
            <a:spLocks noGrp="1" noRot="1" noChangeAspect="1"/>
          </p:cNvSpPr>
          <p:nvPr>
            <p:ph type="sldImg"/>
          </p:nvPr>
        </p:nvSpPr>
        <p:spPr>
          <a:xfrm>
            <a:off x="196850" y="476250"/>
            <a:ext cx="4476750" cy="2517775"/>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962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252958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71331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0" i="0" kern="1200" dirty="0">
                <a:solidFill>
                  <a:schemeClr val="tx1"/>
                </a:solidFill>
                <a:effectLst/>
                <a:latin typeface="+mn-lt"/>
                <a:ea typeface="+mn-ea"/>
                <a:cs typeface="+mn-cs"/>
              </a:rPr>
              <a:t>MVP is a means to test the product that you are going to be launching in the market. It should be understood that MVP does not mean an unfinished product rather it is a way to get feedback for the final product. Let’s break down the term MVP for better understanding.</a:t>
            </a:r>
          </a:p>
          <a:p>
            <a:r>
              <a:rPr lang="en-US" sz="1400" b="0" i="0" kern="1200" dirty="0">
                <a:solidFill>
                  <a:schemeClr val="tx1"/>
                </a:solidFill>
                <a:effectLst/>
                <a:latin typeface="+mn-lt"/>
                <a:ea typeface="+mn-ea"/>
                <a:cs typeface="+mn-cs"/>
              </a:rPr>
              <a:t>Minimum means a product that has simple features and usually, no users want to use or buy it. Viable is the product that a developer dreams of creating with the help of available resources to fulfill the needs of users. So the term MVP means a way to build such a product that has all the features and at the same time, has used fewer resources. It also should be able to get honest feedback which is how the final product will be developed.</a:t>
            </a:r>
          </a:p>
          <a:p>
            <a:r>
              <a:rPr lang="en-US" sz="1400" b="0" i="0" kern="1200" dirty="0">
                <a:solidFill>
                  <a:schemeClr val="tx1"/>
                </a:solidFill>
                <a:effectLst/>
                <a:latin typeface="+mn-lt"/>
                <a:ea typeface="+mn-ea"/>
                <a:cs typeface="+mn-cs"/>
              </a:rPr>
              <a:t>The idea of minimum viable test does not mean to see if the product can be technically improved or not. MVP shows whether a product should be built in the first place or should not be built at all.</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57393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3221898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7274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i="0" kern="1200" dirty="0">
                <a:solidFill>
                  <a:schemeClr val="tx1"/>
                </a:solidFill>
                <a:effectLst/>
                <a:latin typeface="+mn-lt"/>
                <a:ea typeface="+mn-ea"/>
                <a:cs typeface="+mn-cs"/>
              </a:rPr>
              <a:t>PERFORM AN INITIAL MARKET STUDY </a:t>
            </a:r>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Before dwelling into the execution of the idea, find the potential your product has or might have in the existing market. You should talk to users, search for similar kind of products, and look for potential competitors. There might be a probability that you might have the same idea as someone else in the market. Given the existence of so many people in the world, some ideas are bound to be redundant. Although redundant ideas are not an issue, their potential or feasibility needs to be looked into.</a:t>
            </a:r>
          </a:p>
          <a:p>
            <a:pPr fontAlgn="base"/>
            <a:r>
              <a:rPr lang="en-US" sz="1400" b="1" i="0" kern="1200" dirty="0">
                <a:solidFill>
                  <a:schemeClr val="tx1"/>
                </a:solidFill>
                <a:effectLst/>
                <a:latin typeface="+mn-lt"/>
                <a:ea typeface="+mn-ea"/>
                <a:cs typeface="+mn-cs"/>
              </a:rPr>
              <a:t>LIST THE FEATURES YOU ENVISION FOR YOUR PRODUCT/APPLICATION – </a:t>
            </a:r>
            <a:r>
              <a:rPr lang="en-US" sz="1400" b="0" i="0" kern="1200" dirty="0">
                <a:solidFill>
                  <a:schemeClr val="tx1"/>
                </a:solidFill>
                <a:effectLst/>
                <a:latin typeface="+mn-lt"/>
                <a:ea typeface="+mn-ea"/>
                <a:cs typeface="+mn-cs"/>
              </a:rPr>
              <a:t>Without any hesitation, you need to use your unfettered mind to list all the features of your product. This step is essentially ideal to be done before you start looking for the right partners to develop your idea. Although you will focus on the MVP, it’s nice to share the list of features and see how they respond to them, so you can measure their level of confidence not only going over the MVP, but kind of feeling what they think about the whole product.</a:t>
            </a:r>
          </a:p>
          <a:p>
            <a:pPr fontAlgn="base"/>
            <a:r>
              <a:rPr lang="en-US" sz="1400" b="1" i="0" kern="1200" dirty="0">
                <a:solidFill>
                  <a:schemeClr val="tx1"/>
                </a:solidFill>
                <a:effectLst/>
                <a:latin typeface="+mn-lt"/>
                <a:ea typeface="+mn-ea"/>
                <a:cs typeface="+mn-cs"/>
              </a:rPr>
              <a:t>DEFINE THE UNIQUENESS OF YOUR PRODUCT – </a:t>
            </a:r>
            <a:r>
              <a:rPr lang="en-US" sz="1400" b="0" i="0" kern="1200" dirty="0">
                <a:solidFill>
                  <a:schemeClr val="tx1"/>
                </a:solidFill>
                <a:effectLst/>
                <a:latin typeface="+mn-lt"/>
                <a:ea typeface="+mn-ea"/>
                <a:cs typeface="+mn-cs"/>
              </a:rPr>
              <a:t>The main goal is to develop a product that will attract customers who will eventually use it because of certain things that make it different from the rest. Knowing what makes your app unique from day one will help out focusing efforts (time and money) from the very first moment.</a:t>
            </a:r>
          </a:p>
          <a:p>
            <a:pPr fontAlgn="base"/>
            <a:r>
              <a:rPr lang="en-US" sz="1400" b="1" i="0" kern="1200" dirty="0">
                <a:solidFill>
                  <a:schemeClr val="tx1"/>
                </a:solidFill>
                <a:effectLst/>
                <a:latin typeface="+mn-lt"/>
                <a:ea typeface="+mn-ea"/>
                <a:cs typeface="+mn-cs"/>
              </a:rPr>
              <a:t>SEPARATE CORE FEATURES AND ADD-ONS – </a:t>
            </a:r>
            <a:r>
              <a:rPr lang="en-US" sz="1400" b="0" i="0" kern="1200" dirty="0">
                <a:solidFill>
                  <a:schemeClr val="tx1"/>
                </a:solidFill>
                <a:effectLst/>
                <a:latin typeface="+mn-lt"/>
                <a:ea typeface="+mn-ea"/>
                <a:cs typeface="+mn-cs"/>
              </a:rPr>
              <a:t>Separate the list into most important features and features that can be done as add-ons after the MVP launch. This step seems very straightforward, but sometimes feelings and dreams can be a trap and you will end up with a big set of features for the MVP. Review it as much as you can until you come up with a filtered and ordered list based on your knowledge about market priorities and requisites.</a:t>
            </a:r>
          </a:p>
          <a:p>
            <a:pPr fontAlgn="base"/>
            <a:r>
              <a:rPr lang="en-US" sz="1400" b="1" i="0" kern="1200" dirty="0">
                <a:solidFill>
                  <a:schemeClr val="tx1"/>
                </a:solidFill>
                <a:effectLst/>
                <a:latin typeface="+mn-lt"/>
                <a:ea typeface="+mn-ea"/>
                <a:cs typeface="+mn-cs"/>
              </a:rPr>
              <a:t>LOOK FOR THE RIGHT PARTNER TO DEVELOP MVP – </a:t>
            </a:r>
            <a:r>
              <a:rPr lang="en-US" sz="1400" b="0" i="0" kern="1200" dirty="0">
                <a:solidFill>
                  <a:schemeClr val="tx1"/>
                </a:solidFill>
                <a:effectLst/>
                <a:latin typeface="+mn-lt"/>
                <a:ea typeface="+mn-ea"/>
                <a:cs typeface="+mn-cs"/>
              </a:rPr>
              <a:t>You need to look for the right partner to develop MVP based on these factors – Communication, Decision Support, Design, and Full Stack Engineering.</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70111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30587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masterClrMapping/>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7318721"/>
      </p:ext>
    </p:extLst>
  </p:cSld>
  <p:clrMapOvr>
    <a:masterClrMapping/>
  </p:clrMapOvr>
  <p:extLst mod="1">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47991447"/>
      </p:ext>
    </p:extLst>
  </p:cSld>
  <p:clrMapOvr>
    <a:masterClrMapping/>
  </p:clrMapOvr>
  <p:extLst mod="1">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1982410628"/>
      </p:ext>
    </p:extLst>
  </p:cSld>
  <p:clrMapOvr>
    <a:masterClrMapping/>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masterClrMapping/>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4"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5"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6"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2"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3"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4"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5"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masterClrMapping/>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21891469"/>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1.pn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nithyakrishnan/"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internetdevels.com/blog/minimum-viable-product-for-startups"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p:txBody>
          <a:bodyPr/>
          <a:lstStyle/>
          <a:p>
            <a:r>
              <a:rPr lang="en-US" dirty="0"/>
              <a:t>Nithya Krishnan, SAP LABS INDIA</a:t>
            </a:r>
          </a:p>
          <a:p>
            <a:pPr lvl="0"/>
            <a:r>
              <a:rPr lang="en-US" dirty="0"/>
              <a:t>August, 2019</a:t>
            </a:r>
          </a:p>
        </p:txBody>
      </p:sp>
      <p:sp>
        <p:nvSpPr>
          <p:cNvPr id="7" name="Title"/>
          <p:cNvSpPr>
            <a:spLocks noGrp="1"/>
          </p:cNvSpPr>
          <p:nvPr>
            <p:ph type="title"/>
          </p:nvPr>
        </p:nvSpPr>
        <p:spPr/>
        <p:txBody>
          <a:bodyPr/>
          <a:lstStyle/>
          <a:p>
            <a:r>
              <a:rPr lang="en-US" dirty="0"/>
              <a:t>MINIMAL VIABLE PRODUCT</a:t>
            </a:r>
            <a:br>
              <a:rPr lang="en-US" dirty="0"/>
            </a:br>
            <a:r>
              <a:rPr lang="en-US" dirty="0">
                <a:solidFill>
                  <a:srgbClr val="FFC000"/>
                </a:solidFill>
              </a:rPr>
              <a:t>Your solution's first step into the market</a:t>
            </a:r>
            <a:endParaRPr lang="de-DE" dirty="0">
              <a:solidFill>
                <a:schemeClr val="accent1"/>
              </a:solidFill>
            </a:endParaRPr>
          </a:p>
        </p:txBody>
      </p:sp>
      <p:pic>
        <p:nvPicPr>
          <p:cNvPr id="6" name="Illustration" descr="Example of an illustration" title="Illustration for title slide"/>
          <p:cNvPicPr>
            <a:picLocks noGrp="1" noChangeAspect="1"/>
          </p:cNvPicPr>
          <p:nvPr>
            <p:ph type="pic" sz="quarter" idx="12"/>
          </p:nvPr>
        </p:nvPicPr>
        <p:blipFill>
          <a:blip r:embed="rId3"/>
          <a:srcRect t="3106" b="3106"/>
          <a:stretch>
            <a:fillRect/>
          </a:stretch>
        </p:blipFill>
        <p:spPr bwMode="invGray"/>
      </p:pic>
    </p:spTree>
    <p:extLst>
      <p:ext uri="{BB962C8B-B14F-4D97-AF65-F5344CB8AC3E}">
        <p14:creationId xmlns:p14="http://schemas.microsoft.com/office/powerpoint/2010/main" val="181920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3487F-3E7A-4736-9CB3-928D6D51A728}"/>
              </a:ext>
            </a:extLst>
          </p:cNvPr>
          <p:cNvSpPr>
            <a:spLocks noGrp="1"/>
          </p:cNvSpPr>
          <p:nvPr>
            <p:ph type="body" sz="quarter" idx="11"/>
          </p:nvPr>
        </p:nvSpPr>
        <p:spPr>
          <a:xfrm>
            <a:off x="503999" y="1620000"/>
            <a:ext cx="6951160" cy="4716000"/>
          </a:xfrm>
        </p:spPr>
        <p:txBody>
          <a:bodyPr/>
          <a:lstStyle/>
          <a:p>
            <a:r>
              <a:rPr lang="en-US" dirty="0"/>
              <a:t>The key contributor is the iterative loop of improving the product continuously.</a:t>
            </a:r>
          </a:p>
          <a:p>
            <a:r>
              <a:rPr lang="en-US" dirty="0"/>
              <a:t>Once you have your first version, it is important to understand that users give you feedback. </a:t>
            </a:r>
          </a:p>
          <a:p>
            <a:r>
              <a:rPr lang="en-US" dirty="0"/>
              <a:t>With this review, you can start improving your product, by following the process iteratively; test, learn, and measure the quality, and then test again, and the process goes on until it is finalized.</a:t>
            </a:r>
          </a:p>
        </p:txBody>
      </p:sp>
      <p:sp>
        <p:nvSpPr>
          <p:cNvPr id="4" name="Title 3">
            <a:extLst>
              <a:ext uri="{FF2B5EF4-FFF2-40B4-BE49-F238E27FC236}">
                <a16:creationId xmlns:a16="http://schemas.microsoft.com/office/drawing/2014/main" id="{A38EB4FA-16AB-41CD-9F67-A19B2E747185}"/>
              </a:ext>
            </a:extLst>
          </p:cNvPr>
          <p:cNvSpPr>
            <a:spLocks noGrp="1"/>
          </p:cNvSpPr>
          <p:nvPr>
            <p:ph type="title"/>
          </p:nvPr>
        </p:nvSpPr>
        <p:spPr>
          <a:xfrm>
            <a:off x="504001" y="504000"/>
            <a:ext cx="11121942" cy="369332"/>
          </a:xfrm>
        </p:spPr>
        <p:txBody>
          <a:bodyPr/>
          <a:lstStyle/>
          <a:p>
            <a:r>
              <a:rPr lang="en-US" dirty="0"/>
              <a:t>Build. Measure. Learn</a:t>
            </a:r>
          </a:p>
        </p:txBody>
      </p:sp>
      <p:graphicFrame>
        <p:nvGraphicFramePr>
          <p:cNvPr id="5" name="Diagram 4">
            <a:extLst>
              <a:ext uri="{FF2B5EF4-FFF2-40B4-BE49-F238E27FC236}">
                <a16:creationId xmlns:a16="http://schemas.microsoft.com/office/drawing/2014/main" id="{DF54003C-2A36-4D5A-8E68-9CBA9316B024}"/>
              </a:ext>
            </a:extLst>
          </p:cNvPr>
          <p:cNvGraphicFramePr/>
          <p:nvPr>
            <p:extLst>
              <p:ext uri="{D42A27DB-BD31-4B8C-83A1-F6EECF244321}">
                <p14:modId xmlns:p14="http://schemas.microsoft.com/office/powerpoint/2010/main" val="1541034400"/>
              </p:ext>
            </p:extLst>
          </p:nvPr>
        </p:nvGraphicFramePr>
        <p:xfrm>
          <a:off x="6884448" y="1922610"/>
          <a:ext cx="5777193" cy="340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4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a:t>Key benefits of MVP</a:t>
            </a:r>
          </a:p>
        </p:txBody>
      </p:sp>
      <p:graphicFrame>
        <p:nvGraphicFramePr>
          <p:cNvPr id="5" name="Diagram 4">
            <a:extLst>
              <a:ext uri="{FF2B5EF4-FFF2-40B4-BE49-F238E27FC236}">
                <a16:creationId xmlns:a16="http://schemas.microsoft.com/office/drawing/2014/main" id="{ABFFA26B-0681-4670-9196-B94322F7FA62}"/>
              </a:ext>
            </a:extLst>
          </p:cNvPr>
          <p:cNvGraphicFramePr/>
          <p:nvPr>
            <p:extLst>
              <p:ext uri="{D42A27DB-BD31-4B8C-83A1-F6EECF244321}">
                <p14:modId xmlns:p14="http://schemas.microsoft.com/office/powerpoint/2010/main" val="1715419696"/>
              </p:ext>
            </p:extLst>
          </p:nvPr>
        </p:nvGraphicFramePr>
        <p:xfrm>
          <a:off x="1707676" y="873332"/>
          <a:ext cx="8130117" cy="542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52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a:t>What does this mean for technical writers and how can you contribute?</a:t>
            </a:r>
          </a:p>
        </p:txBody>
      </p:sp>
      <p:graphicFrame>
        <p:nvGraphicFramePr>
          <p:cNvPr id="3" name="Diagram 2">
            <a:extLst>
              <a:ext uri="{FF2B5EF4-FFF2-40B4-BE49-F238E27FC236}">
                <a16:creationId xmlns:a16="http://schemas.microsoft.com/office/drawing/2014/main" id="{67982509-05D7-4A98-8E77-ED3E189DB378}"/>
              </a:ext>
            </a:extLst>
          </p:cNvPr>
          <p:cNvGraphicFramePr/>
          <p:nvPr>
            <p:extLst>
              <p:ext uri="{D42A27DB-BD31-4B8C-83A1-F6EECF244321}">
                <p14:modId xmlns:p14="http://schemas.microsoft.com/office/powerpoint/2010/main" val="2387473107"/>
              </p:ext>
            </p:extLst>
          </p:nvPr>
        </p:nvGraphicFramePr>
        <p:xfrm>
          <a:off x="2229030" y="1138458"/>
          <a:ext cx="7737113" cy="5057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93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placeholder"/>
          <p:cNvSpPr>
            <a:spLocks noGrp="1"/>
          </p:cNvSpPr>
          <p:nvPr>
            <p:ph type="body" sz="quarter" idx="10"/>
          </p:nvPr>
        </p:nvSpPr>
        <p:spPr>
          <a:xfrm>
            <a:off x="504987" y="1363773"/>
            <a:ext cx="11185200" cy="3285032"/>
          </a:xfrm>
        </p:spPr>
        <p:txBody>
          <a:bodyPr>
            <a:normAutofit/>
          </a:bodyPr>
          <a:lstStyle/>
          <a:p>
            <a:pPr lvl="0"/>
            <a:r>
              <a:rPr lang="en-US" sz="4800" dirty="0"/>
              <a:t>“We must learn what customers really want, </a:t>
            </a:r>
            <a:r>
              <a:rPr lang="en-US" sz="4800" dirty="0">
                <a:solidFill>
                  <a:srgbClr val="FFC000"/>
                </a:solidFill>
              </a:rPr>
              <a:t>not what they say they want or what we think they should want</a:t>
            </a:r>
            <a:r>
              <a:rPr lang="en-US" sz="4800" dirty="0"/>
              <a:t>.”</a:t>
            </a:r>
          </a:p>
          <a:p>
            <a:pPr lvl="1"/>
            <a:r>
              <a:rPr lang="en-US" sz="2600" dirty="0"/>
              <a:t>Eric </a:t>
            </a:r>
            <a:r>
              <a:rPr lang="en-US" sz="2600" dirty="0" err="1"/>
              <a:t>Ries</a:t>
            </a:r>
            <a:endParaRPr lang="en-US" sz="2600" dirty="0"/>
          </a:p>
        </p:txBody>
      </p:sp>
    </p:spTree>
    <p:extLst>
      <p:ext uri="{BB962C8B-B14F-4D97-AF65-F5344CB8AC3E}">
        <p14:creationId xmlns:p14="http://schemas.microsoft.com/office/powerpoint/2010/main" val="18014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placeholder"/>
          <p:cNvSpPr>
            <a:spLocks noGrp="1"/>
          </p:cNvSpPr>
          <p:nvPr>
            <p:ph type="body" sz="quarter" idx="10"/>
          </p:nvPr>
        </p:nvSpPr>
        <p:spPr>
          <a:xfrm>
            <a:off x="585066" y="1549529"/>
            <a:ext cx="11185200" cy="3285032"/>
          </a:xfrm>
        </p:spPr>
        <p:txBody>
          <a:bodyPr>
            <a:normAutofit fontScale="77500" lnSpcReduction="20000"/>
          </a:bodyPr>
          <a:lstStyle/>
          <a:p>
            <a:pPr lvl="0"/>
            <a:r>
              <a:rPr lang="en-US" dirty="0"/>
              <a:t>“As you consider building your own minimum viable product, let this simple rule suffice: </a:t>
            </a:r>
            <a:r>
              <a:rPr lang="en-US" dirty="0">
                <a:solidFill>
                  <a:srgbClr val="FFC000"/>
                </a:solidFill>
              </a:rPr>
              <a:t>remove any feature, process, or effort that does not contribute directly to the learning you seek</a:t>
            </a:r>
            <a:r>
              <a:rPr lang="en-US" dirty="0"/>
              <a:t>.”</a:t>
            </a:r>
          </a:p>
          <a:p>
            <a:pPr lvl="1"/>
            <a:r>
              <a:rPr lang="en-US" sz="2600" dirty="0"/>
              <a:t>Eric </a:t>
            </a:r>
            <a:r>
              <a:rPr lang="en-US" sz="2600" dirty="0" err="1"/>
              <a:t>Ries</a:t>
            </a:r>
            <a:endParaRPr lang="en-US" sz="2600" dirty="0"/>
          </a:p>
        </p:txBody>
      </p:sp>
    </p:spTree>
    <p:extLst>
      <p:ext uri="{BB962C8B-B14F-4D97-AF65-F5344CB8AC3E}">
        <p14:creationId xmlns:p14="http://schemas.microsoft.com/office/powerpoint/2010/main" val="16963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Image result for airbnb">
            <a:extLst>
              <a:ext uri="{FF2B5EF4-FFF2-40B4-BE49-F238E27FC236}">
                <a16:creationId xmlns:a16="http://schemas.microsoft.com/office/drawing/2014/main" id="{F9DDBB44-F04D-4571-A9DC-90ADAC216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348" y="1788626"/>
            <a:ext cx="5858478" cy="32807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D9FB596-38C8-448A-9DE4-1F9201C066FF}"/>
              </a:ext>
            </a:extLst>
          </p:cNvPr>
          <p:cNvSpPr>
            <a:spLocks noGrp="1"/>
          </p:cNvSpPr>
          <p:nvPr>
            <p:ph type="title"/>
          </p:nvPr>
        </p:nvSpPr>
        <p:spPr/>
        <p:txBody>
          <a:bodyPr/>
          <a:lstStyle/>
          <a:p>
            <a:r>
              <a:rPr lang="en-US" dirty="0"/>
              <a:t>MVP stories that created a huge hit in the market</a:t>
            </a:r>
          </a:p>
        </p:txBody>
      </p:sp>
      <p:graphicFrame>
        <p:nvGraphicFramePr>
          <p:cNvPr id="5" name="Diagram 4">
            <a:extLst>
              <a:ext uri="{FF2B5EF4-FFF2-40B4-BE49-F238E27FC236}">
                <a16:creationId xmlns:a16="http://schemas.microsoft.com/office/drawing/2014/main" id="{887A4B45-5482-4841-A0C7-FDADF8C9109D}"/>
              </a:ext>
            </a:extLst>
          </p:cNvPr>
          <p:cNvGraphicFramePr/>
          <p:nvPr>
            <p:extLst>
              <p:ext uri="{D42A27DB-BD31-4B8C-83A1-F6EECF244321}">
                <p14:modId xmlns:p14="http://schemas.microsoft.com/office/powerpoint/2010/main" val="1240288676"/>
              </p:ext>
            </p:extLst>
          </p:nvPr>
        </p:nvGraphicFramePr>
        <p:xfrm>
          <a:off x="1121357" y="1151286"/>
          <a:ext cx="9758137" cy="5118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180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mazon logo">
            <a:extLst>
              <a:ext uri="{FF2B5EF4-FFF2-40B4-BE49-F238E27FC236}">
                <a16:creationId xmlns:a16="http://schemas.microsoft.com/office/drawing/2014/main" id="{3C334FF0-B031-4DC6-B4BC-E536A50A6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6" y="1584962"/>
            <a:ext cx="6563895" cy="3688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D196D7-A245-461E-A626-DFDAAD66388D}"/>
              </a:ext>
            </a:extLst>
          </p:cNvPr>
          <p:cNvSpPr>
            <a:spLocks noGrp="1"/>
          </p:cNvSpPr>
          <p:nvPr>
            <p:ph type="title"/>
          </p:nvPr>
        </p:nvSpPr>
        <p:spPr/>
        <p:txBody>
          <a:bodyPr/>
          <a:lstStyle/>
          <a:p>
            <a:r>
              <a:rPr lang="en-US" dirty="0"/>
              <a:t>MVP stories that created </a:t>
            </a:r>
            <a:r>
              <a:rPr lang="en-US"/>
              <a:t>a huge hit </a:t>
            </a:r>
            <a:r>
              <a:rPr lang="en-US" dirty="0"/>
              <a:t>in the market</a:t>
            </a:r>
          </a:p>
        </p:txBody>
      </p:sp>
      <p:graphicFrame>
        <p:nvGraphicFramePr>
          <p:cNvPr id="3" name="Diagram 2">
            <a:extLst>
              <a:ext uri="{FF2B5EF4-FFF2-40B4-BE49-F238E27FC236}">
                <a16:creationId xmlns:a16="http://schemas.microsoft.com/office/drawing/2014/main" id="{91DA6CEE-DF6F-4032-9B68-C8F858D61FF1}"/>
              </a:ext>
            </a:extLst>
          </p:cNvPr>
          <p:cNvGraphicFramePr/>
          <p:nvPr>
            <p:extLst>
              <p:ext uri="{D42A27DB-BD31-4B8C-83A1-F6EECF244321}">
                <p14:modId xmlns:p14="http://schemas.microsoft.com/office/powerpoint/2010/main" val="3334869139"/>
              </p:ext>
            </p:extLst>
          </p:nvPr>
        </p:nvGraphicFramePr>
        <p:xfrm>
          <a:off x="839755" y="933922"/>
          <a:ext cx="10012729" cy="5345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798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Some of the biggies that used the MVP process</a:t>
            </a:r>
          </a:p>
        </p:txBody>
      </p:sp>
      <p:pic>
        <p:nvPicPr>
          <p:cNvPr id="3074" name="Picture 2" descr="Image result for uber">
            <a:extLst>
              <a:ext uri="{FF2B5EF4-FFF2-40B4-BE49-F238E27FC236}">
                <a16:creationId xmlns:a16="http://schemas.microsoft.com/office/drawing/2014/main" id="{0E5A2E03-932B-47F8-A30E-144C24665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684" y="1579761"/>
            <a:ext cx="1006123" cy="100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witter">
            <a:extLst>
              <a:ext uri="{FF2B5EF4-FFF2-40B4-BE49-F238E27FC236}">
                <a16:creationId xmlns:a16="http://schemas.microsoft.com/office/drawing/2014/main" id="{705AED60-0FA1-4166-889F-C1AEB2B43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433" y="2585884"/>
            <a:ext cx="931178" cy="9311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potify">
            <a:extLst>
              <a:ext uri="{FF2B5EF4-FFF2-40B4-BE49-F238E27FC236}">
                <a16:creationId xmlns:a16="http://schemas.microsoft.com/office/drawing/2014/main" id="{AAE296DF-43D4-4E6D-820B-81BF67C76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96" y="3885557"/>
            <a:ext cx="1351665" cy="7107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acebook">
            <a:extLst>
              <a:ext uri="{FF2B5EF4-FFF2-40B4-BE49-F238E27FC236}">
                <a16:creationId xmlns:a16="http://schemas.microsoft.com/office/drawing/2014/main" id="{D20A80CB-CE26-400C-9637-B754C7F503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3393" y="1795641"/>
            <a:ext cx="1006123" cy="100612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dropbox">
            <a:extLst>
              <a:ext uri="{FF2B5EF4-FFF2-40B4-BE49-F238E27FC236}">
                <a16:creationId xmlns:a16="http://schemas.microsoft.com/office/drawing/2014/main" id="{E3E23430-F5E7-4615-9847-371CF36ADE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5316" y="4101074"/>
            <a:ext cx="1216697" cy="121669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linkedin">
            <a:extLst>
              <a:ext uri="{FF2B5EF4-FFF2-40B4-BE49-F238E27FC236}">
                <a16:creationId xmlns:a16="http://schemas.microsoft.com/office/drawing/2014/main" id="{510E4B0E-B83F-446E-978A-DB4EA331D3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4715" y="3923222"/>
            <a:ext cx="1132381" cy="113238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pinterest">
            <a:extLst>
              <a:ext uri="{FF2B5EF4-FFF2-40B4-BE49-F238E27FC236}">
                <a16:creationId xmlns:a16="http://schemas.microsoft.com/office/drawing/2014/main" id="{8275BFE5-5647-42F3-834B-F83C765F40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2481" y="1587719"/>
            <a:ext cx="1132381" cy="113238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unsplash">
            <a:extLst>
              <a:ext uri="{FF2B5EF4-FFF2-40B4-BE49-F238E27FC236}">
                <a16:creationId xmlns:a16="http://schemas.microsoft.com/office/drawing/2014/main" id="{51638BFF-9093-427A-82F9-BCE176C4FF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6041" y="4596271"/>
            <a:ext cx="1751838" cy="100612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ebay">
            <a:extLst>
              <a:ext uri="{FF2B5EF4-FFF2-40B4-BE49-F238E27FC236}">
                <a16:creationId xmlns:a16="http://schemas.microsoft.com/office/drawing/2014/main" id="{FFE749DF-3D58-4819-A886-0340F0E2A5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6917" y="2646100"/>
            <a:ext cx="870962" cy="8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4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84"/>
                                        </p:tgtEl>
                                        <p:attrNameLst>
                                          <p:attrName>style.visibility</p:attrName>
                                        </p:attrNameLst>
                                      </p:cBhvr>
                                      <p:to>
                                        <p:strVal val="visible"/>
                                      </p:to>
                                    </p:set>
                                    <p:anim calcmode="lin" valueType="num">
                                      <p:cBhvr additive="base">
                                        <p:cTn id="11" dur="500" fill="hold"/>
                                        <p:tgtEl>
                                          <p:spTgt spid="3084"/>
                                        </p:tgtEl>
                                        <p:attrNameLst>
                                          <p:attrName>ppt_x</p:attrName>
                                        </p:attrNameLst>
                                      </p:cBhvr>
                                      <p:tavLst>
                                        <p:tav tm="0">
                                          <p:val>
                                            <p:strVal val="#ppt_x"/>
                                          </p:val>
                                        </p:tav>
                                        <p:tav tm="100000">
                                          <p:val>
                                            <p:strVal val="#ppt_x"/>
                                          </p:val>
                                        </p:tav>
                                      </p:tavLst>
                                    </p:anim>
                                    <p:anim calcmode="lin" valueType="num">
                                      <p:cBhvr additive="base">
                                        <p:cTn id="12" dur="500" fill="hold"/>
                                        <p:tgtEl>
                                          <p:spTgt spid="30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90"/>
                                        </p:tgtEl>
                                        <p:attrNameLst>
                                          <p:attrName>style.visibility</p:attrName>
                                        </p:attrNameLst>
                                      </p:cBhvr>
                                      <p:to>
                                        <p:strVal val="visible"/>
                                      </p:to>
                                    </p:set>
                                    <p:anim calcmode="lin" valueType="num">
                                      <p:cBhvr additive="base">
                                        <p:cTn id="19" dur="500" fill="hold"/>
                                        <p:tgtEl>
                                          <p:spTgt spid="3090"/>
                                        </p:tgtEl>
                                        <p:attrNameLst>
                                          <p:attrName>ppt_x</p:attrName>
                                        </p:attrNameLst>
                                      </p:cBhvr>
                                      <p:tavLst>
                                        <p:tav tm="0">
                                          <p:val>
                                            <p:strVal val="#ppt_x"/>
                                          </p:val>
                                        </p:tav>
                                        <p:tav tm="100000">
                                          <p:val>
                                            <p:strVal val="#ppt_x"/>
                                          </p:val>
                                        </p:tav>
                                      </p:tavLst>
                                    </p:anim>
                                    <p:anim calcmode="lin" valueType="num">
                                      <p:cBhvr additive="base">
                                        <p:cTn id="20" dur="500" fill="hold"/>
                                        <p:tgtEl>
                                          <p:spTgt spid="30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 calcmode="lin" valueType="num">
                                      <p:cBhvr additive="base">
                                        <p:cTn id="23" dur="500" fill="hold"/>
                                        <p:tgtEl>
                                          <p:spTgt spid="3076"/>
                                        </p:tgtEl>
                                        <p:attrNameLst>
                                          <p:attrName>ppt_x</p:attrName>
                                        </p:attrNameLst>
                                      </p:cBhvr>
                                      <p:tavLst>
                                        <p:tav tm="0">
                                          <p:val>
                                            <p:strVal val="#ppt_x"/>
                                          </p:val>
                                        </p:tav>
                                        <p:tav tm="100000">
                                          <p:val>
                                            <p:strVal val="#ppt_x"/>
                                          </p:val>
                                        </p:tav>
                                      </p:tavLst>
                                    </p:anim>
                                    <p:anim calcmode="lin" valueType="num">
                                      <p:cBhvr additive="base">
                                        <p:cTn id="24" dur="500" fill="hold"/>
                                        <p:tgtEl>
                                          <p:spTgt spid="307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additive="base">
                                        <p:cTn id="27" dur="500" fill="hold"/>
                                        <p:tgtEl>
                                          <p:spTgt spid="3080"/>
                                        </p:tgtEl>
                                        <p:attrNameLst>
                                          <p:attrName>ppt_x</p:attrName>
                                        </p:attrNameLst>
                                      </p:cBhvr>
                                      <p:tavLst>
                                        <p:tav tm="0">
                                          <p:val>
                                            <p:strVal val="#ppt_x"/>
                                          </p:val>
                                        </p:tav>
                                        <p:tav tm="100000">
                                          <p:val>
                                            <p:strVal val="#ppt_x"/>
                                          </p:val>
                                        </p:tav>
                                      </p:tavLst>
                                    </p:anim>
                                    <p:anim calcmode="lin" valueType="num">
                                      <p:cBhvr additive="base">
                                        <p:cTn id="28" dur="500" fill="hold"/>
                                        <p:tgtEl>
                                          <p:spTgt spid="308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88"/>
                                        </p:tgtEl>
                                        <p:attrNameLst>
                                          <p:attrName>style.visibility</p:attrName>
                                        </p:attrNameLst>
                                      </p:cBhvr>
                                      <p:to>
                                        <p:strVal val="visible"/>
                                      </p:to>
                                    </p:set>
                                    <p:anim calcmode="lin" valueType="num">
                                      <p:cBhvr additive="base">
                                        <p:cTn id="31" dur="500" fill="hold"/>
                                        <p:tgtEl>
                                          <p:spTgt spid="3088"/>
                                        </p:tgtEl>
                                        <p:attrNameLst>
                                          <p:attrName>ppt_x</p:attrName>
                                        </p:attrNameLst>
                                      </p:cBhvr>
                                      <p:tavLst>
                                        <p:tav tm="0">
                                          <p:val>
                                            <p:strVal val="#ppt_x"/>
                                          </p:val>
                                        </p:tav>
                                        <p:tav tm="100000">
                                          <p:val>
                                            <p:strVal val="#ppt_x"/>
                                          </p:val>
                                        </p:tav>
                                      </p:tavLst>
                                    </p:anim>
                                    <p:anim calcmode="lin" valueType="num">
                                      <p:cBhvr additive="base">
                                        <p:cTn id="32" dur="500" fill="hold"/>
                                        <p:tgtEl>
                                          <p:spTgt spid="308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96"/>
                                        </p:tgtEl>
                                        <p:attrNameLst>
                                          <p:attrName>style.visibility</p:attrName>
                                        </p:attrNameLst>
                                      </p:cBhvr>
                                      <p:to>
                                        <p:strVal val="visible"/>
                                      </p:to>
                                    </p:set>
                                    <p:anim calcmode="lin" valueType="num">
                                      <p:cBhvr additive="base">
                                        <p:cTn id="35" dur="500" fill="hold"/>
                                        <p:tgtEl>
                                          <p:spTgt spid="3096"/>
                                        </p:tgtEl>
                                        <p:attrNameLst>
                                          <p:attrName>ppt_x</p:attrName>
                                        </p:attrNameLst>
                                      </p:cBhvr>
                                      <p:tavLst>
                                        <p:tav tm="0">
                                          <p:val>
                                            <p:strVal val="#ppt_x"/>
                                          </p:val>
                                        </p:tav>
                                        <p:tav tm="100000">
                                          <p:val>
                                            <p:strVal val="#ppt_x"/>
                                          </p:val>
                                        </p:tav>
                                      </p:tavLst>
                                    </p:anim>
                                    <p:anim calcmode="lin" valueType="num">
                                      <p:cBhvr additive="base">
                                        <p:cTn id="36" dur="500" fill="hold"/>
                                        <p:tgtEl>
                                          <p:spTgt spid="309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94"/>
                                        </p:tgtEl>
                                        <p:attrNameLst>
                                          <p:attrName>style.visibility</p:attrName>
                                        </p:attrNameLst>
                                      </p:cBhvr>
                                      <p:to>
                                        <p:strVal val="visible"/>
                                      </p:to>
                                    </p:set>
                                    <p:anim calcmode="lin" valueType="num">
                                      <p:cBhvr additive="base">
                                        <p:cTn id="39" dur="500" fill="hold"/>
                                        <p:tgtEl>
                                          <p:spTgt spid="3094"/>
                                        </p:tgtEl>
                                        <p:attrNameLst>
                                          <p:attrName>ppt_x</p:attrName>
                                        </p:attrNameLst>
                                      </p:cBhvr>
                                      <p:tavLst>
                                        <p:tav tm="0">
                                          <p:val>
                                            <p:strVal val="#ppt_x"/>
                                          </p:val>
                                        </p:tav>
                                        <p:tav tm="100000">
                                          <p:val>
                                            <p:strVal val="#ppt_x"/>
                                          </p:val>
                                        </p:tav>
                                      </p:tavLst>
                                    </p:anim>
                                    <p:anim calcmode="lin" valueType="num">
                                      <p:cBhvr additive="base">
                                        <p:cTn id="40" dur="500" fill="hold"/>
                                        <p:tgtEl>
                                          <p:spTgt spid="3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dirty="0"/>
              <a:t>Thank you.</a:t>
            </a:r>
          </a:p>
        </p:txBody>
      </p:sp>
      <p:sp>
        <p:nvSpPr>
          <p:cNvPr id="3" name="Contact information"/>
          <p:cNvSpPr>
            <a:spLocks noGrp="1"/>
          </p:cNvSpPr>
          <p:nvPr>
            <p:ph type="body" sz="quarter" idx="10"/>
          </p:nvPr>
        </p:nvSpPr>
        <p:spPr>
          <a:xfrm>
            <a:off x="503999" y="2905487"/>
            <a:ext cx="5888411" cy="2501010"/>
          </a:xfrm>
        </p:spPr>
        <p:txBody>
          <a:bodyPr/>
          <a:lstStyle/>
          <a:p>
            <a:r>
              <a:rPr lang="en-US" dirty="0"/>
              <a:t>Contact information:</a:t>
            </a:r>
          </a:p>
          <a:p>
            <a:pPr lvl="1"/>
            <a:r>
              <a:rPr lang="en-US" b="1" dirty="0"/>
              <a:t>NITHYA KRISHNAN</a:t>
            </a:r>
          </a:p>
          <a:p>
            <a:pPr lvl="1"/>
            <a:r>
              <a:rPr lang="en-US" dirty="0"/>
              <a:t>Senior User Assistance Developer | User Experience Advocate</a:t>
            </a:r>
          </a:p>
          <a:p>
            <a:pPr lvl="1"/>
            <a:r>
              <a:rPr lang="en-US" dirty="0">
                <a:hlinkClick r:id="rId3"/>
              </a:rPr>
              <a:t>https://www.linkedin.com/in/nithyakrishnan/</a:t>
            </a:r>
            <a:endParaRPr lang="en-US" dirty="0"/>
          </a:p>
          <a:p>
            <a:pPr lvl="1"/>
            <a:endParaRPr lang="en-US" dirty="0"/>
          </a:p>
          <a:p>
            <a:pPr lvl="1"/>
            <a:endParaRPr lang="en-US" dirty="0"/>
          </a:p>
        </p:txBody>
      </p:sp>
    </p:spTree>
    <p:extLst>
      <p:ext uri="{BB962C8B-B14F-4D97-AF65-F5344CB8AC3E}">
        <p14:creationId xmlns:p14="http://schemas.microsoft.com/office/powerpoint/2010/main" val="188185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B313-BB27-43DE-B4BC-E55EF92F0760}"/>
              </a:ext>
            </a:extLst>
          </p:cNvPr>
          <p:cNvSpPr>
            <a:spLocks noGrp="1"/>
          </p:cNvSpPr>
          <p:nvPr>
            <p:ph type="title"/>
          </p:nvPr>
        </p:nvSpPr>
        <p:spPr/>
        <p:txBody>
          <a:bodyPr/>
          <a:lstStyle/>
          <a:p>
            <a:r>
              <a:rPr lang="en-US" dirty="0"/>
              <a:t>A little about myself</a:t>
            </a:r>
          </a:p>
        </p:txBody>
      </p:sp>
      <p:pic>
        <p:nvPicPr>
          <p:cNvPr id="4" name="Picture 3">
            <a:extLst>
              <a:ext uri="{FF2B5EF4-FFF2-40B4-BE49-F238E27FC236}">
                <a16:creationId xmlns:a16="http://schemas.microsoft.com/office/drawing/2014/main" id="{C18CE12C-F2F6-403E-96B9-1FED33B15A0E}"/>
              </a:ext>
            </a:extLst>
          </p:cNvPr>
          <p:cNvPicPr>
            <a:picLocks noChangeAspect="1"/>
          </p:cNvPicPr>
          <p:nvPr/>
        </p:nvPicPr>
        <p:blipFill>
          <a:blip r:embed="rId2"/>
          <a:stretch>
            <a:fillRect/>
          </a:stretch>
        </p:blipFill>
        <p:spPr>
          <a:xfrm rot="5400000">
            <a:off x="7413922" y="1829428"/>
            <a:ext cx="4265525" cy="3199144"/>
          </a:xfrm>
          <a:prstGeom prst="rect">
            <a:avLst/>
          </a:prstGeom>
        </p:spPr>
      </p:pic>
      <p:sp>
        <p:nvSpPr>
          <p:cNvPr id="5" name="Agenda items">
            <a:extLst>
              <a:ext uri="{FF2B5EF4-FFF2-40B4-BE49-F238E27FC236}">
                <a16:creationId xmlns:a16="http://schemas.microsoft.com/office/drawing/2014/main" id="{705D0AB5-F448-4677-89DD-22898D0C3732}"/>
              </a:ext>
            </a:extLst>
          </p:cNvPr>
          <p:cNvSpPr txBox="1">
            <a:spLocks/>
          </p:cNvSpPr>
          <p:nvPr/>
        </p:nvSpPr>
        <p:spPr>
          <a:xfrm>
            <a:off x="504001" y="1492179"/>
            <a:ext cx="6509749" cy="4137705"/>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I’m Nithya and I’ve been into the stream of technical communications/writing for about 13 years. </a:t>
            </a:r>
          </a:p>
          <a:p>
            <a:pPr marL="342900" indent="-342900">
              <a:buFont typeface="Arial" panose="020B0604020202020204" pitchFamily="34" charset="0"/>
              <a:buChar char="•"/>
            </a:pPr>
            <a:r>
              <a:rPr lang="en-US" dirty="0"/>
              <a:t>SAP has been my home turf for more than a decade</a:t>
            </a:r>
          </a:p>
          <a:p>
            <a:pPr marL="342900" indent="-342900">
              <a:buFont typeface="Arial" panose="020B0604020202020204" pitchFamily="34" charset="0"/>
              <a:buChar char="•"/>
            </a:pPr>
            <a:r>
              <a:rPr lang="en-US" dirty="0"/>
              <a:t>I love writing and designing. I enjoy talking about some parts of my writing to a wider audience</a:t>
            </a:r>
          </a:p>
          <a:p>
            <a:pPr marL="342900" indent="-342900">
              <a:buFont typeface="Arial" panose="020B0604020202020204" pitchFamily="34" charset="0"/>
              <a:buChar char="•"/>
            </a:pPr>
            <a:r>
              <a:rPr lang="en-US" dirty="0"/>
              <a:t>I believe the best ideas come from sharing and learning. Let’s get started then, shall we? </a:t>
            </a:r>
          </a:p>
        </p:txBody>
      </p:sp>
    </p:spTree>
    <p:extLst>
      <p:ext uri="{BB962C8B-B14F-4D97-AF65-F5344CB8AC3E}">
        <p14:creationId xmlns:p14="http://schemas.microsoft.com/office/powerpoint/2010/main" val="7754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p:txBody>
          <a:bodyPr/>
          <a:lstStyle/>
          <a:p>
            <a:pPr marL="342900" indent="-342900">
              <a:buFont typeface="Arial" panose="020B0604020202020204" pitchFamily="34" charset="0"/>
              <a:buChar char="•"/>
            </a:pPr>
            <a:r>
              <a:rPr lang="en-US" dirty="0"/>
              <a:t>What is a Minimal Viable Product (MVP) ?</a:t>
            </a:r>
          </a:p>
          <a:p>
            <a:pPr marL="342900" indent="-342900">
              <a:buFont typeface="Arial" panose="020B0604020202020204" pitchFamily="34" charset="0"/>
              <a:buChar char="•"/>
            </a:pPr>
            <a:r>
              <a:rPr lang="en-US" dirty="0"/>
              <a:t>Key attributes and benefits of MVP</a:t>
            </a:r>
          </a:p>
          <a:p>
            <a:pPr marL="342900" indent="-342900">
              <a:buFont typeface="Arial" panose="020B0604020202020204" pitchFamily="34" charset="0"/>
              <a:buChar char="•"/>
            </a:pPr>
            <a:r>
              <a:rPr lang="en-US" dirty="0"/>
              <a:t>Process steps to consider</a:t>
            </a:r>
          </a:p>
          <a:p>
            <a:pPr marL="342900" indent="-342900">
              <a:buFont typeface="Arial" panose="020B0604020202020204" pitchFamily="34" charset="0"/>
              <a:buChar char="•"/>
            </a:pPr>
            <a:r>
              <a:rPr lang="en-US" dirty="0"/>
              <a:t>What does it mean for technical writers?</a:t>
            </a:r>
          </a:p>
          <a:p>
            <a:pPr marL="342900" indent="-342900">
              <a:buFont typeface="Arial" panose="020B0604020202020204" pitchFamily="34" charset="0"/>
              <a:buChar char="•"/>
            </a:pPr>
            <a:r>
              <a:rPr lang="en-US" dirty="0"/>
              <a:t>Examples of MVP in the market </a:t>
            </a:r>
          </a:p>
        </p:txBody>
      </p:sp>
      <p:sp>
        <p:nvSpPr>
          <p:cNvPr id="2" name="Agenda"/>
          <p:cNvSpPr>
            <a:spLocks noGrp="1"/>
          </p:cNvSpPr>
          <p:nvPr>
            <p:ph type="title"/>
          </p:nvPr>
        </p:nvSpPr>
        <p:spPr/>
        <p:txBody>
          <a:bodyPr/>
          <a:lstStyle/>
          <a:p>
            <a:r>
              <a:rPr lang="en-US" dirty="0"/>
              <a:t>Agenda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p:txBody>
          <a:bodyPr/>
          <a:lstStyle/>
          <a:p>
            <a:r>
              <a:rPr lang="en-US" dirty="0"/>
              <a:t>What is a </a:t>
            </a:r>
            <a:r>
              <a:rPr lang="en-US" dirty="0">
                <a:solidFill>
                  <a:srgbClr val="FFC000"/>
                </a:solidFill>
              </a:rPr>
              <a:t>Minimal Viable Product?</a:t>
            </a:r>
          </a:p>
        </p:txBody>
      </p:sp>
      <p:pic>
        <p:nvPicPr>
          <p:cNvPr id="6" name="Illustration" descr="Example of an illustration " title="Illustration for divider page"/>
          <p:cNvPicPr>
            <a:picLocks noGrp="1" noChangeAspect="1"/>
          </p:cNvPicPr>
          <p:nvPr>
            <p:ph type="pic" sz="quarter" idx="12"/>
          </p:nvPr>
        </p:nvPicPr>
        <p:blipFill>
          <a:blip r:embed="rId3"/>
          <a:srcRect t="3112" b="3112"/>
          <a:stretch>
            <a:fillRect/>
          </a:stretch>
        </p:blipFill>
        <p:spPr bwMode="invGray">
          <a:xfrm>
            <a:off x="0" y="3427200"/>
            <a:ext cx="12195175" cy="3430800"/>
          </a:xfrm>
        </p:spPr>
      </p:pic>
    </p:spTree>
    <p:extLst>
      <p:ext uri="{BB962C8B-B14F-4D97-AF65-F5344CB8AC3E}">
        <p14:creationId xmlns:p14="http://schemas.microsoft.com/office/powerpoint/2010/main" val="151542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p:cNvSpPr>
            <a:spLocks noGrp="1"/>
          </p:cNvSpPr>
          <p:nvPr>
            <p:ph type="title"/>
          </p:nvPr>
        </p:nvSpPr>
        <p:spPr>
          <a:xfrm>
            <a:off x="504001" y="504000"/>
            <a:ext cx="11186476" cy="369332"/>
          </a:xfrm>
        </p:spPr>
        <p:txBody>
          <a:bodyPr/>
          <a:lstStyle/>
          <a:p>
            <a:r>
              <a:rPr lang="en-US" dirty="0"/>
              <a:t>Some history to this..</a:t>
            </a:r>
          </a:p>
        </p:txBody>
      </p:sp>
      <p:sp>
        <p:nvSpPr>
          <p:cNvPr id="2" name="Rectangle 1">
            <a:extLst>
              <a:ext uri="{FF2B5EF4-FFF2-40B4-BE49-F238E27FC236}">
                <a16:creationId xmlns:a16="http://schemas.microsoft.com/office/drawing/2014/main" id="{B91B54B5-4171-4BE7-8B74-C3ABFED10CB4}"/>
              </a:ext>
            </a:extLst>
          </p:cNvPr>
          <p:cNvSpPr/>
          <p:nvPr/>
        </p:nvSpPr>
        <p:spPr>
          <a:xfrm>
            <a:off x="398667" y="1280825"/>
            <a:ext cx="11291810" cy="1384995"/>
          </a:xfrm>
          <a:prstGeom prst="rect">
            <a:avLst/>
          </a:prstGeom>
        </p:spPr>
        <p:txBody>
          <a:bodyPr wrap="square">
            <a:spAutoFit/>
          </a:bodyPr>
          <a:lstStyle/>
          <a:p>
            <a:r>
              <a:rPr lang="en-US" dirty="0"/>
              <a:t>Back in 2011, Eric </a:t>
            </a:r>
            <a:r>
              <a:rPr lang="en-US" dirty="0" err="1"/>
              <a:t>Ries</a:t>
            </a:r>
            <a:r>
              <a:rPr lang="en-US" dirty="0"/>
              <a:t> who is an American entrepreneur, blogger, and author, released his bestselling book </a:t>
            </a:r>
            <a:r>
              <a:rPr lang="en-US" i="1" dirty="0"/>
              <a:t>The Lean Startup </a:t>
            </a:r>
            <a:r>
              <a:rPr lang="en-US" dirty="0"/>
              <a:t>about his experience in building startups. </a:t>
            </a:r>
          </a:p>
          <a:p>
            <a:r>
              <a:rPr lang="en-US" dirty="0"/>
              <a:t>This book not only impacted the whole startup industry, but also introduced concepts including MVP, A/B testing, Agile principles, and continuous software deployment.</a:t>
            </a:r>
          </a:p>
        </p:txBody>
      </p:sp>
      <p:pic>
        <p:nvPicPr>
          <p:cNvPr id="4" name="Picture 2" descr="Image result for eric ries mvp">
            <a:extLst>
              <a:ext uri="{FF2B5EF4-FFF2-40B4-BE49-F238E27FC236}">
                <a16:creationId xmlns:a16="http://schemas.microsoft.com/office/drawing/2014/main" id="{CAD8BE91-0E9A-4991-845E-7F5BA0055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017" y="3199785"/>
            <a:ext cx="5052444" cy="280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504001" y="504000"/>
            <a:ext cx="11186476" cy="369332"/>
          </a:xfrm>
        </p:spPr>
        <p:txBody>
          <a:bodyPr/>
          <a:lstStyle/>
          <a:p>
            <a:r>
              <a:rPr lang="en-US" dirty="0"/>
              <a:t>What does MVP represent?</a:t>
            </a:r>
            <a:endParaRPr lang="en-US" sz="2000" b="0" dirty="0"/>
          </a:p>
        </p:txBody>
      </p:sp>
      <p:graphicFrame>
        <p:nvGraphicFramePr>
          <p:cNvPr id="8" name="Diagram 7">
            <a:extLst>
              <a:ext uri="{FF2B5EF4-FFF2-40B4-BE49-F238E27FC236}">
                <a16:creationId xmlns:a16="http://schemas.microsoft.com/office/drawing/2014/main" id="{7BF438CB-A34E-4864-891C-BFBC44E652B2}"/>
              </a:ext>
            </a:extLst>
          </p:cNvPr>
          <p:cNvGraphicFramePr/>
          <p:nvPr>
            <p:extLst>
              <p:ext uri="{D42A27DB-BD31-4B8C-83A1-F6EECF244321}">
                <p14:modId xmlns:p14="http://schemas.microsoft.com/office/powerpoint/2010/main" val="161984581"/>
              </p:ext>
            </p:extLst>
          </p:nvPr>
        </p:nvGraphicFramePr>
        <p:xfrm>
          <a:off x="3271081" y="2143389"/>
          <a:ext cx="5235356" cy="204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84D75EC-950E-4410-99B4-7C585F88B029}"/>
              </a:ext>
            </a:extLst>
          </p:cNvPr>
          <p:cNvSpPr txBox="1"/>
          <p:nvPr/>
        </p:nvSpPr>
        <p:spPr>
          <a:xfrm>
            <a:off x="672948" y="3074512"/>
            <a:ext cx="3313652"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Isolated functions that cannot be consumed</a:t>
            </a:r>
          </a:p>
        </p:txBody>
      </p:sp>
      <p:sp>
        <p:nvSpPr>
          <p:cNvPr id="9" name="TextBox 8">
            <a:extLst>
              <a:ext uri="{FF2B5EF4-FFF2-40B4-BE49-F238E27FC236}">
                <a16:creationId xmlns:a16="http://schemas.microsoft.com/office/drawing/2014/main" id="{07230BC2-21F4-490D-A135-AB72DCAAE41F}"/>
              </a:ext>
            </a:extLst>
          </p:cNvPr>
          <p:cNvSpPr txBox="1"/>
          <p:nvPr/>
        </p:nvSpPr>
        <p:spPr>
          <a:xfrm>
            <a:off x="7899351" y="3074512"/>
            <a:ext cx="3313651"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Well-thought of functions that can be consumed</a:t>
            </a:r>
          </a:p>
        </p:txBody>
      </p:sp>
      <p:sp>
        <p:nvSpPr>
          <p:cNvPr id="10" name="TextBox 9">
            <a:extLst>
              <a:ext uri="{FF2B5EF4-FFF2-40B4-BE49-F238E27FC236}">
                <a16:creationId xmlns:a16="http://schemas.microsoft.com/office/drawing/2014/main" id="{2BC2F7B5-BCDE-45B1-933B-1A3A2475E654}"/>
              </a:ext>
            </a:extLst>
          </p:cNvPr>
          <p:cNvSpPr txBox="1"/>
          <p:nvPr/>
        </p:nvSpPr>
        <p:spPr>
          <a:xfrm>
            <a:off x="4320992" y="4504674"/>
            <a:ext cx="3120043" cy="36933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A stable product with the right features that users want</a:t>
            </a:r>
          </a:p>
        </p:txBody>
      </p:sp>
      <p:cxnSp>
        <p:nvCxnSpPr>
          <p:cNvPr id="12" name="Straight Arrow Connector 11">
            <a:extLst>
              <a:ext uri="{FF2B5EF4-FFF2-40B4-BE49-F238E27FC236}">
                <a16:creationId xmlns:a16="http://schemas.microsoft.com/office/drawing/2014/main" id="{35B6531C-E5CE-49C7-8C70-112F7C2BBCD6}"/>
              </a:ext>
            </a:extLst>
          </p:cNvPr>
          <p:cNvCxnSpPr>
            <a:cxnSpLocks/>
          </p:cNvCxnSpPr>
          <p:nvPr/>
        </p:nvCxnSpPr>
        <p:spPr>
          <a:xfrm>
            <a:off x="2541864" y="3347641"/>
            <a:ext cx="1593909"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EAED28-24E9-416F-8BDB-5812D57877C4}"/>
              </a:ext>
            </a:extLst>
          </p:cNvPr>
          <p:cNvCxnSpPr>
            <a:cxnSpLocks/>
          </p:cNvCxnSpPr>
          <p:nvPr/>
        </p:nvCxnSpPr>
        <p:spPr>
          <a:xfrm flipH="1">
            <a:off x="7659150" y="3376786"/>
            <a:ext cx="1442905" cy="0"/>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829410-3CD3-44D0-AD16-72E024C677D4}"/>
              </a:ext>
            </a:extLst>
          </p:cNvPr>
          <p:cNvCxnSpPr>
            <a:cxnSpLocks/>
            <a:stCxn id="10" idx="0"/>
          </p:cNvCxnSpPr>
          <p:nvPr/>
        </p:nvCxnSpPr>
        <p:spPr>
          <a:xfrm flipV="1">
            <a:off x="5881014" y="3608409"/>
            <a:ext cx="0" cy="896265"/>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4348" y="1393497"/>
            <a:ext cx="11186477" cy="1441982"/>
          </a:xfrm>
        </p:spPr>
        <p:txBody>
          <a:bodyPr/>
          <a:lstStyle/>
          <a:p>
            <a:pPr lvl="0"/>
            <a:r>
              <a:rPr lang="en-US" dirty="0"/>
              <a:t>Minimum Viable Product or MVP is a development technique in which a new product is introduced in the market with basic features, but enough to get the attention of the consumers. The final product is released in the market only after getting feedback from the product's initial users. MVPs can help you avoid failures and large capital losses.</a:t>
            </a:r>
          </a:p>
        </p:txBody>
      </p:sp>
      <p:sp>
        <p:nvSpPr>
          <p:cNvPr id="4" name="Title"/>
          <p:cNvSpPr>
            <a:spLocks noGrp="1"/>
          </p:cNvSpPr>
          <p:nvPr>
            <p:ph type="title"/>
          </p:nvPr>
        </p:nvSpPr>
        <p:spPr>
          <a:xfrm>
            <a:off x="504001" y="504000"/>
            <a:ext cx="11186476" cy="369332"/>
          </a:xfrm>
        </p:spPr>
        <p:txBody>
          <a:bodyPr/>
          <a:lstStyle/>
          <a:p>
            <a:r>
              <a:rPr lang="en-US" dirty="0"/>
              <a:t>To put it all together..</a:t>
            </a:r>
            <a:endParaRPr lang="en-US" sz="2000" b="0" dirty="0"/>
          </a:p>
        </p:txBody>
      </p:sp>
      <p:pic>
        <p:nvPicPr>
          <p:cNvPr id="6" name="Picture 5">
            <a:extLst>
              <a:ext uri="{FF2B5EF4-FFF2-40B4-BE49-F238E27FC236}">
                <a16:creationId xmlns:a16="http://schemas.microsoft.com/office/drawing/2014/main" id="{D5BAD2AA-FF6C-4785-B4A3-72BC5BC36DF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5933" y="3103585"/>
            <a:ext cx="4658774" cy="2852129"/>
          </a:xfrm>
          <a:prstGeom prst="rect">
            <a:avLst/>
          </a:prstGeom>
        </p:spPr>
      </p:pic>
    </p:spTree>
    <p:extLst>
      <p:ext uri="{BB962C8B-B14F-4D97-AF65-F5344CB8AC3E}">
        <p14:creationId xmlns:p14="http://schemas.microsoft.com/office/powerpoint/2010/main" val="5943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a:t>Key attributes of MVP</a:t>
            </a:r>
          </a:p>
        </p:txBody>
      </p:sp>
      <p:graphicFrame>
        <p:nvGraphicFramePr>
          <p:cNvPr id="6" name="Diagram 5">
            <a:extLst>
              <a:ext uri="{FF2B5EF4-FFF2-40B4-BE49-F238E27FC236}">
                <a16:creationId xmlns:a16="http://schemas.microsoft.com/office/drawing/2014/main" id="{EFDE87D4-7327-4D6F-B595-638BA89D558E}"/>
              </a:ext>
            </a:extLst>
          </p:cNvPr>
          <p:cNvGraphicFramePr/>
          <p:nvPr>
            <p:extLst>
              <p:ext uri="{D42A27DB-BD31-4B8C-83A1-F6EECF244321}">
                <p14:modId xmlns:p14="http://schemas.microsoft.com/office/powerpoint/2010/main" val="3547796122"/>
              </p:ext>
            </p:extLst>
          </p:nvPr>
        </p:nvGraphicFramePr>
        <p:xfrm>
          <a:off x="2121762" y="1262186"/>
          <a:ext cx="8309499" cy="490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7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Process steps involved</a:t>
            </a:r>
          </a:p>
        </p:txBody>
      </p:sp>
      <p:graphicFrame>
        <p:nvGraphicFramePr>
          <p:cNvPr id="7" name="Diagram 6">
            <a:extLst>
              <a:ext uri="{FF2B5EF4-FFF2-40B4-BE49-F238E27FC236}">
                <a16:creationId xmlns:a16="http://schemas.microsoft.com/office/drawing/2014/main" id="{67F54554-C8AE-4010-AF1F-A7D4BCDFF65A}"/>
              </a:ext>
            </a:extLst>
          </p:cNvPr>
          <p:cNvGraphicFramePr/>
          <p:nvPr>
            <p:extLst>
              <p:ext uri="{D42A27DB-BD31-4B8C-83A1-F6EECF244321}">
                <p14:modId xmlns:p14="http://schemas.microsoft.com/office/powerpoint/2010/main" val="2051426129"/>
              </p:ext>
            </p:extLst>
          </p:nvPr>
        </p:nvGraphicFramePr>
        <p:xfrm>
          <a:off x="1013245" y="873332"/>
          <a:ext cx="10437298" cy="5772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871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SAP 2019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9_16x9_black.potx" id="{FAB811BA-6951-4832-99F5-815ED9ADE678}" vid="{53C4EF01-F6DB-4DB6-B097-E6BE75964D4F}"/>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8" ma:contentTypeDescription="Create a new document." ma:contentTypeScope="" ma:versionID="e7b869fe6ba6c2f14f4c9863b63d0186">
  <xsd:schema xmlns:xsd="http://www.w3.org/2001/XMLSchema" xmlns:xs="http://www.w3.org/2001/XMLSchema" xmlns:p="http://schemas.microsoft.com/office/2006/metadata/properties" xmlns:ns3="386f4720-9db4-4950-8ffd-cd1ef4b846d5" targetNamespace="http://schemas.microsoft.com/office/2006/metadata/properties" ma:root="true" ma:fieldsID="74493e3795c74b4faab156df1182e66d" ns3:_="">
    <xsd:import namespace="386f4720-9db4-4950-8ffd-cd1ef4b846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2B0B5A-B5F6-40F7-8850-460190B4D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892F2A-3957-46D3-8E28-04B6BDBCC033}">
  <ds:schemaRefs>
    <ds:schemaRef ds:uri="http://schemas.microsoft.com/sharepoint/v3/contenttype/forms"/>
  </ds:schemaRefs>
</ds:datastoreItem>
</file>

<file path=customXml/itemProps3.xml><?xml version="1.0" encoding="utf-8"?>
<ds:datastoreItem xmlns:ds="http://schemas.openxmlformats.org/officeDocument/2006/customXml" ds:itemID="{0A796D23-7417-4405-BC25-AEA381A8344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86f4720-9db4-4950-8ffd-cd1ef4b846d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SAP_2019_16x9_black</Template>
  <TotalTime>2245</TotalTime>
  <Words>1219</Words>
  <Application>Microsoft Office PowerPoint</Application>
  <PresentationFormat>Custom</PresentationFormat>
  <Paragraphs>127</Paragraphs>
  <Slides>19</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Courier New</vt:lpstr>
      <vt:lpstr>Symbol</vt:lpstr>
      <vt:lpstr>wingdings</vt:lpstr>
      <vt:lpstr>wingdings</vt:lpstr>
      <vt:lpstr>SAP 2019 16x9 black</vt:lpstr>
      <vt:lpstr>MINIMAL VIABLE PRODUCT Your solution's first step into the market</vt:lpstr>
      <vt:lpstr>A little about myself</vt:lpstr>
      <vt:lpstr>Agenda</vt:lpstr>
      <vt:lpstr>What is a Minimal Viable Product?</vt:lpstr>
      <vt:lpstr>Some history to this..</vt:lpstr>
      <vt:lpstr>What does MVP represent?</vt:lpstr>
      <vt:lpstr>To put it all together..</vt:lpstr>
      <vt:lpstr>Key attributes of MVP</vt:lpstr>
      <vt:lpstr>Process steps involved</vt:lpstr>
      <vt:lpstr>Build. Measure. Learn</vt:lpstr>
      <vt:lpstr>Key benefits of MVP</vt:lpstr>
      <vt:lpstr>What does this mean for technical writers and how can you contribute?</vt:lpstr>
      <vt:lpstr>PowerPoint Presentation</vt:lpstr>
      <vt:lpstr>PowerPoint Presentation</vt:lpstr>
      <vt:lpstr>MVP stories that created a huge hit in the market</vt:lpstr>
      <vt:lpstr>MVP stories that created a huge hit in the market</vt:lpstr>
      <vt:lpstr>Some of the biggies that used the MVP process</vt:lpstr>
      <vt:lpstr>Thank you.</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Krishnan, Nithya</dc:creator>
  <cp:keywords>2019/16:9/black</cp:keywords>
  <cp:lastModifiedBy>Krishnan, Nithya</cp:lastModifiedBy>
  <cp:revision>1</cp:revision>
  <cp:lastPrinted>2019-08-26T05:38:26Z</cp:lastPrinted>
  <dcterms:created xsi:type="dcterms:W3CDTF">2019-08-25T13:22:30Z</dcterms:created>
  <dcterms:modified xsi:type="dcterms:W3CDTF">2019-08-30T09:00:42Z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0x010100CA2FD6F1506F564BB79A97F9C245AD34</vt:lpwstr>
  </property>
</Properties>
</file>