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 id="2147483782" r:id="rId2"/>
  </p:sldMasterIdLst>
  <p:notesMasterIdLst>
    <p:notesMasterId r:id="rId14"/>
  </p:notesMasterIdLst>
  <p:handoutMasterIdLst>
    <p:handoutMasterId r:id="rId15"/>
  </p:handoutMasterIdLst>
  <p:sldIdLst>
    <p:sldId id="447" r:id="rId3"/>
    <p:sldId id="344" r:id="rId4"/>
    <p:sldId id="429" r:id="rId5"/>
    <p:sldId id="364" r:id="rId6"/>
    <p:sldId id="452" r:id="rId7"/>
    <p:sldId id="450" r:id="rId8"/>
    <p:sldId id="453" r:id="rId9"/>
    <p:sldId id="451" r:id="rId10"/>
    <p:sldId id="413" r:id="rId11"/>
    <p:sldId id="265" r:id="rId12"/>
    <p:sldId id="435" r:id="rId13"/>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195A"/>
    <a:srgbClr val="FF0000"/>
    <a:srgbClr val="0F46A7"/>
    <a:srgbClr val="970A82"/>
    <a:srgbClr val="FF3399"/>
    <a:srgbClr val="FFFFFF"/>
    <a:srgbClr val="FEE3A1"/>
    <a:srgbClr val="FFF1D0"/>
    <a:srgbClr val="FFF8E7"/>
    <a:srgbClr val="FECE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95701" autoAdjust="0"/>
  </p:normalViewPr>
  <p:slideViewPr>
    <p:cSldViewPr snapToGrid="0" showGuides="1">
      <p:cViewPr varScale="1">
        <p:scale>
          <a:sx n="142" d="100"/>
          <a:sy n="142" d="100"/>
        </p:scale>
        <p:origin x="256" y="176"/>
      </p:cViewPr>
      <p:guideLst>
        <p:guide pos="3841"/>
        <p:guide orient="horz" pos="2160"/>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2" d="100"/>
          <a:sy n="92" d="100"/>
        </p:scale>
        <p:origin x="404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6077B1-7637-4071-837E-2E2802BFF4B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842CA240-F0E5-485A-A8AA-288F1EFE50A6}">
      <dgm:prSet phldrT="[Text]" custT="1"/>
      <dgm:spPr/>
      <dgm:t>
        <a:bodyPr/>
        <a:lstStyle/>
        <a:p>
          <a:r>
            <a:rPr lang="en-US" sz="2800" dirty="0"/>
            <a:t>Tailoring content to the required users</a:t>
          </a:r>
        </a:p>
      </dgm:t>
    </dgm:pt>
    <dgm:pt modelId="{94F2229B-9522-4587-AC8E-F6218AE964C8}" type="parTrans" cxnId="{2DA59B35-5D78-4756-A96C-A37B6454CD07}">
      <dgm:prSet/>
      <dgm:spPr/>
      <dgm:t>
        <a:bodyPr/>
        <a:lstStyle/>
        <a:p>
          <a:endParaRPr lang="en-US"/>
        </a:p>
      </dgm:t>
    </dgm:pt>
    <dgm:pt modelId="{030620F9-677C-4D36-BF35-C1CE003B2A3A}" type="sibTrans" cxnId="{2DA59B35-5D78-4756-A96C-A37B6454CD07}">
      <dgm:prSet/>
      <dgm:spPr/>
      <dgm:t>
        <a:bodyPr/>
        <a:lstStyle/>
        <a:p>
          <a:endParaRPr lang="en-US"/>
        </a:p>
      </dgm:t>
    </dgm:pt>
    <dgm:pt modelId="{E4566944-2FB0-44C5-80D3-D04FA07A2D08}">
      <dgm:prSet phldrT="[Text]" custT="1"/>
      <dgm:spPr/>
      <dgm:t>
        <a:bodyPr/>
        <a:lstStyle/>
        <a:p>
          <a:r>
            <a:rPr lang="en-US" sz="2000" dirty="0"/>
            <a:t>Appropriate choice of words</a:t>
          </a:r>
        </a:p>
      </dgm:t>
    </dgm:pt>
    <dgm:pt modelId="{E4AA43EF-B696-4E56-94E0-DB76A012CA25}" type="parTrans" cxnId="{C281AB52-0BBA-4854-B4B6-9F5DB8528365}">
      <dgm:prSet/>
      <dgm:spPr/>
      <dgm:t>
        <a:bodyPr/>
        <a:lstStyle/>
        <a:p>
          <a:endParaRPr lang="en-US"/>
        </a:p>
      </dgm:t>
    </dgm:pt>
    <dgm:pt modelId="{B734BC2F-BAE6-4A41-9C34-8C5EA2D2C744}" type="sibTrans" cxnId="{C281AB52-0BBA-4854-B4B6-9F5DB8528365}">
      <dgm:prSet/>
      <dgm:spPr/>
      <dgm:t>
        <a:bodyPr/>
        <a:lstStyle/>
        <a:p>
          <a:endParaRPr lang="en-US"/>
        </a:p>
      </dgm:t>
    </dgm:pt>
    <dgm:pt modelId="{8DF491E2-8AC5-4E2F-BBA3-7140B8B1BF2F}">
      <dgm:prSet phldrT="[Text]" custT="1"/>
      <dgm:spPr/>
      <dgm:t>
        <a:bodyPr/>
        <a:lstStyle/>
        <a:p>
          <a:r>
            <a:rPr lang="en-US" sz="2000" dirty="0"/>
            <a:t>Appropriate language and tone</a:t>
          </a:r>
        </a:p>
      </dgm:t>
    </dgm:pt>
    <dgm:pt modelId="{117639EA-3B6B-4C05-AE5F-D77CB13C1165}" type="parTrans" cxnId="{48D9E18B-8355-4389-9692-09487889DA54}">
      <dgm:prSet/>
      <dgm:spPr/>
      <dgm:t>
        <a:bodyPr/>
        <a:lstStyle/>
        <a:p>
          <a:endParaRPr lang="en-US"/>
        </a:p>
      </dgm:t>
    </dgm:pt>
    <dgm:pt modelId="{BD18951D-6ADE-4901-885C-3C38FDC8DFA4}" type="sibTrans" cxnId="{48D9E18B-8355-4389-9692-09487889DA54}">
      <dgm:prSet/>
      <dgm:spPr/>
      <dgm:t>
        <a:bodyPr/>
        <a:lstStyle/>
        <a:p>
          <a:endParaRPr lang="en-US"/>
        </a:p>
      </dgm:t>
    </dgm:pt>
    <dgm:pt modelId="{3CA33BCB-E639-4435-997D-71777D81F5D1}">
      <dgm:prSet phldrT="[Text]" custT="1"/>
      <dgm:spPr/>
      <dgm:t>
        <a:bodyPr/>
        <a:lstStyle/>
        <a:p>
          <a:r>
            <a:rPr lang="en-US" sz="2800" kern="1200" dirty="0">
              <a:solidFill>
                <a:srgbClr val="FFFFFF"/>
              </a:solidFill>
              <a:latin typeface="Arial"/>
              <a:ea typeface="+mn-ea"/>
              <a:cs typeface="+mn-cs"/>
            </a:rPr>
            <a:t>Intuitive content</a:t>
          </a:r>
        </a:p>
      </dgm:t>
    </dgm:pt>
    <dgm:pt modelId="{CE533C71-6F7E-4CFE-B4B9-87F0FAB9E310}" type="parTrans" cxnId="{CDEA01DE-5810-423D-8372-E0EC505D06CB}">
      <dgm:prSet/>
      <dgm:spPr/>
      <dgm:t>
        <a:bodyPr/>
        <a:lstStyle/>
        <a:p>
          <a:endParaRPr lang="en-US"/>
        </a:p>
      </dgm:t>
    </dgm:pt>
    <dgm:pt modelId="{655C5B5E-4CFD-4256-8EFF-981D35067581}" type="sibTrans" cxnId="{CDEA01DE-5810-423D-8372-E0EC505D06CB}">
      <dgm:prSet/>
      <dgm:spPr/>
      <dgm:t>
        <a:bodyPr/>
        <a:lstStyle/>
        <a:p>
          <a:endParaRPr lang="en-US"/>
        </a:p>
      </dgm:t>
    </dgm:pt>
    <dgm:pt modelId="{39F8BE20-9349-432A-B977-F43F69DD6D0B}">
      <dgm:prSet phldrT="[Text]" custT="1"/>
      <dgm:spPr/>
      <dgm:t>
        <a:bodyPr/>
        <a:lstStyle/>
        <a:p>
          <a:r>
            <a:rPr lang="en-US" sz="2000" kern="1200" dirty="0">
              <a:solidFill>
                <a:srgbClr val="000000">
                  <a:hueOff val="0"/>
                  <a:satOff val="0"/>
                  <a:lumOff val="0"/>
                  <a:alphaOff val="0"/>
                </a:srgbClr>
              </a:solidFill>
              <a:latin typeface="Arial"/>
              <a:ea typeface="+mn-ea"/>
              <a:cs typeface="+mn-cs"/>
            </a:rPr>
            <a:t>Encourages user to take an action</a:t>
          </a:r>
        </a:p>
      </dgm:t>
    </dgm:pt>
    <dgm:pt modelId="{4141F9C3-D260-424B-9866-691265A44A15}" type="parTrans" cxnId="{AAF10B46-3CEA-4586-8E99-0A0232F18E7C}">
      <dgm:prSet/>
      <dgm:spPr/>
      <dgm:t>
        <a:bodyPr/>
        <a:lstStyle/>
        <a:p>
          <a:endParaRPr lang="en-US"/>
        </a:p>
      </dgm:t>
    </dgm:pt>
    <dgm:pt modelId="{BB3B9DD1-C6CB-42AC-B623-A3502C1E7FB0}" type="sibTrans" cxnId="{AAF10B46-3CEA-4586-8E99-0A0232F18E7C}">
      <dgm:prSet/>
      <dgm:spPr/>
      <dgm:t>
        <a:bodyPr/>
        <a:lstStyle/>
        <a:p>
          <a:endParaRPr lang="en-US"/>
        </a:p>
      </dgm:t>
    </dgm:pt>
    <dgm:pt modelId="{43E63A81-6DFA-4054-A51A-03BA2DE1D98F}">
      <dgm:prSet phldrT="[Text]" custT="1"/>
      <dgm:spPr/>
      <dgm:t>
        <a:bodyPr/>
        <a:lstStyle/>
        <a:p>
          <a:r>
            <a:rPr lang="en-US" sz="2000" kern="1200" dirty="0">
              <a:solidFill>
                <a:srgbClr val="000000">
                  <a:hueOff val="0"/>
                  <a:satOff val="0"/>
                  <a:lumOff val="0"/>
                  <a:alphaOff val="0"/>
                </a:srgbClr>
              </a:solidFill>
              <a:latin typeface="Arial"/>
              <a:ea typeface="+mn-ea"/>
              <a:cs typeface="+mn-cs"/>
            </a:rPr>
            <a:t>Consistent and continuous</a:t>
          </a:r>
        </a:p>
      </dgm:t>
    </dgm:pt>
    <dgm:pt modelId="{7CE2281E-5BFF-4E6B-8762-B81034EC6A78}" type="parTrans" cxnId="{F3457837-5C41-412B-AA96-CE75E9770A7C}">
      <dgm:prSet/>
      <dgm:spPr/>
      <dgm:t>
        <a:bodyPr/>
        <a:lstStyle/>
        <a:p>
          <a:endParaRPr lang="en-US"/>
        </a:p>
      </dgm:t>
    </dgm:pt>
    <dgm:pt modelId="{222863A3-5470-40C4-B4A0-F1B62CB5AAD7}" type="sibTrans" cxnId="{F3457837-5C41-412B-AA96-CE75E9770A7C}">
      <dgm:prSet/>
      <dgm:spPr/>
      <dgm:t>
        <a:bodyPr/>
        <a:lstStyle/>
        <a:p>
          <a:endParaRPr lang="en-US"/>
        </a:p>
      </dgm:t>
    </dgm:pt>
    <dgm:pt modelId="{7E40652D-3B1F-4E27-A6CE-944AC3253475}" type="pres">
      <dgm:prSet presAssocID="{476077B1-7637-4071-837E-2E2802BFF4B4}" presName="Name0" presStyleCnt="0">
        <dgm:presLayoutVars>
          <dgm:dir/>
          <dgm:animLvl val="lvl"/>
          <dgm:resizeHandles/>
        </dgm:presLayoutVars>
      </dgm:prSet>
      <dgm:spPr/>
    </dgm:pt>
    <dgm:pt modelId="{0BCB0918-7C29-4F38-AE1A-FDF7A9410AEC}" type="pres">
      <dgm:prSet presAssocID="{842CA240-F0E5-485A-A8AA-288F1EFE50A6}" presName="linNode" presStyleCnt="0"/>
      <dgm:spPr/>
    </dgm:pt>
    <dgm:pt modelId="{9A9DD2A8-9E30-417C-AFA7-D2BC88DA3AFD}" type="pres">
      <dgm:prSet presAssocID="{842CA240-F0E5-485A-A8AA-288F1EFE50A6}" presName="parentShp" presStyleLbl="node1" presStyleIdx="0" presStyleCnt="2" custLinFactNeighborX="-8505" custLinFactNeighborY="947">
        <dgm:presLayoutVars>
          <dgm:bulletEnabled val="1"/>
        </dgm:presLayoutVars>
      </dgm:prSet>
      <dgm:spPr/>
    </dgm:pt>
    <dgm:pt modelId="{14C33E2B-575C-4E07-B25A-11887A1A4A28}" type="pres">
      <dgm:prSet presAssocID="{842CA240-F0E5-485A-A8AA-288F1EFE50A6}" presName="childShp" presStyleLbl="bgAccFollowNode1" presStyleIdx="0" presStyleCnt="2">
        <dgm:presLayoutVars>
          <dgm:bulletEnabled val="1"/>
        </dgm:presLayoutVars>
      </dgm:prSet>
      <dgm:spPr/>
    </dgm:pt>
    <dgm:pt modelId="{24C1DA15-DD44-4598-AC20-EC1974CA394A}" type="pres">
      <dgm:prSet presAssocID="{030620F9-677C-4D36-BF35-C1CE003B2A3A}" presName="spacing" presStyleCnt="0"/>
      <dgm:spPr/>
    </dgm:pt>
    <dgm:pt modelId="{AD3D5945-4D1C-4D83-98C0-68C97E13DECC}" type="pres">
      <dgm:prSet presAssocID="{3CA33BCB-E639-4435-997D-71777D81F5D1}" presName="linNode" presStyleCnt="0"/>
      <dgm:spPr/>
    </dgm:pt>
    <dgm:pt modelId="{4BEFBAB7-76AE-45E2-92B4-9E7D029296FD}" type="pres">
      <dgm:prSet presAssocID="{3CA33BCB-E639-4435-997D-71777D81F5D1}" presName="parentShp" presStyleLbl="node1" presStyleIdx="1" presStyleCnt="2">
        <dgm:presLayoutVars>
          <dgm:bulletEnabled val="1"/>
        </dgm:presLayoutVars>
      </dgm:prSet>
      <dgm:spPr/>
    </dgm:pt>
    <dgm:pt modelId="{3AED1B92-96E6-4C78-BA1D-E210053AD5B6}" type="pres">
      <dgm:prSet presAssocID="{3CA33BCB-E639-4435-997D-71777D81F5D1}" presName="childShp" presStyleLbl="bgAccFollowNode1" presStyleIdx="1" presStyleCnt="2" custLinFactNeighborX="387" custLinFactNeighborY="7444">
        <dgm:presLayoutVars>
          <dgm:bulletEnabled val="1"/>
        </dgm:presLayoutVars>
      </dgm:prSet>
      <dgm:spPr/>
    </dgm:pt>
  </dgm:ptLst>
  <dgm:cxnLst>
    <dgm:cxn modelId="{2DA59B35-5D78-4756-A96C-A37B6454CD07}" srcId="{476077B1-7637-4071-837E-2E2802BFF4B4}" destId="{842CA240-F0E5-485A-A8AA-288F1EFE50A6}" srcOrd="0" destOrd="0" parTransId="{94F2229B-9522-4587-AC8E-F6218AE964C8}" sibTransId="{030620F9-677C-4D36-BF35-C1CE003B2A3A}"/>
    <dgm:cxn modelId="{F3457837-5C41-412B-AA96-CE75E9770A7C}" srcId="{3CA33BCB-E639-4435-997D-71777D81F5D1}" destId="{43E63A81-6DFA-4054-A51A-03BA2DE1D98F}" srcOrd="1" destOrd="0" parTransId="{7CE2281E-5BFF-4E6B-8762-B81034EC6A78}" sibTransId="{222863A3-5470-40C4-B4A0-F1B62CB5AAD7}"/>
    <dgm:cxn modelId="{40BED644-EA1B-441F-AD91-F82B9AC15812}" type="presOf" srcId="{8DF491E2-8AC5-4E2F-BBA3-7140B8B1BF2F}" destId="{14C33E2B-575C-4E07-B25A-11887A1A4A28}" srcOrd="0" destOrd="1" presId="urn:microsoft.com/office/officeart/2005/8/layout/vList6"/>
    <dgm:cxn modelId="{AAF10B46-3CEA-4586-8E99-0A0232F18E7C}" srcId="{3CA33BCB-E639-4435-997D-71777D81F5D1}" destId="{39F8BE20-9349-432A-B977-F43F69DD6D0B}" srcOrd="0" destOrd="0" parTransId="{4141F9C3-D260-424B-9866-691265A44A15}" sibTransId="{BB3B9DD1-C6CB-42AC-B623-A3502C1E7FB0}"/>
    <dgm:cxn modelId="{C281AB52-0BBA-4854-B4B6-9F5DB8528365}" srcId="{842CA240-F0E5-485A-A8AA-288F1EFE50A6}" destId="{E4566944-2FB0-44C5-80D3-D04FA07A2D08}" srcOrd="0" destOrd="0" parTransId="{E4AA43EF-B696-4E56-94E0-DB76A012CA25}" sibTransId="{B734BC2F-BAE6-4A41-9C34-8C5EA2D2C744}"/>
    <dgm:cxn modelId="{DB3CFE67-1339-4B78-B939-815D81BFDFB6}" type="presOf" srcId="{43E63A81-6DFA-4054-A51A-03BA2DE1D98F}" destId="{3AED1B92-96E6-4C78-BA1D-E210053AD5B6}" srcOrd="0" destOrd="1" presId="urn:microsoft.com/office/officeart/2005/8/layout/vList6"/>
    <dgm:cxn modelId="{A1AF136F-75BA-4C24-A6C1-C0BEADC79D68}" type="presOf" srcId="{842CA240-F0E5-485A-A8AA-288F1EFE50A6}" destId="{9A9DD2A8-9E30-417C-AFA7-D2BC88DA3AFD}" srcOrd="0" destOrd="0" presId="urn:microsoft.com/office/officeart/2005/8/layout/vList6"/>
    <dgm:cxn modelId="{48D9E18B-8355-4389-9692-09487889DA54}" srcId="{842CA240-F0E5-485A-A8AA-288F1EFE50A6}" destId="{8DF491E2-8AC5-4E2F-BBA3-7140B8B1BF2F}" srcOrd="1" destOrd="0" parTransId="{117639EA-3B6B-4C05-AE5F-D77CB13C1165}" sibTransId="{BD18951D-6ADE-4901-885C-3C38FDC8DFA4}"/>
    <dgm:cxn modelId="{6057D2B5-CB69-44CF-807D-3F16497BE784}" type="presOf" srcId="{476077B1-7637-4071-837E-2E2802BFF4B4}" destId="{7E40652D-3B1F-4E27-A6CE-944AC3253475}" srcOrd="0" destOrd="0" presId="urn:microsoft.com/office/officeart/2005/8/layout/vList6"/>
    <dgm:cxn modelId="{EA4D84C5-F4B6-4D55-A84D-02E474BCED2B}" type="presOf" srcId="{E4566944-2FB0-44C5-80D3-D04FA07A2D08}" destId="{14C33E2B-575C-4E07-B25A-11887A1A4A28}" srcOrd="0" destOrd="0" presId="urn:microsoft.com/office/officeart/2005/8/layout/vList6"/>
    <dgm:cxn modelId="{D74CE2C5-C651-46BF-A969-55368B5795B8}" type="presOf" srcId="{39F8BE20-9349-432A-B977-F43F69DD6D0B}" destId="{3AED1B92-96E6-4C78-BA1D-E210053AD5B6}" srcOrd="0" destOrd="0" presId="urn:microsoft.com/office/officeart/2005/8/layout/vList6"/>
    <dgm:cxn modelId="{CDEA01DE-5810-423D-8372-E0EC505D06CB}" srcId="{476077B1-7637-4071-837E-2E2802BFF4B4}" destId="{3CA33BCB-E639-4435-997D-71777D81F5D1}" srcOrd="1" destOrd="0" parTransId="{CE533C71-6F7E-4CFE-B4B9-87F0FAB9E310}" sibTransId="{655C5B5E-4CFD-4256-8EFF-981D35067581}"/>
    <dgm:cxn modelId="{D51871F2-1DD8-4C30-A8A4-87CDC3D58282}" type="presOf" srcId="{3CA33BCB-E639-4435-997D-71777D81F5D1}" destId="{4BEFBAB7-76AE-45E2-92B4-9E7D029296FD}" srcOrd="0" destOrd="0" presId="urn:microsoft.com/office/officeart/2005/8/layout/vList6"/>
    <dgm:cxn modelId="{CA500AE1-F6C1-477E-9066-106451DB2176}" type="presParOf" srcId="{7E40652D-3B1F-4E27-A6CE-944AC3253475}" destId="{0BCB0918-7C29-4F38-AE1A-FDF7A9410AEC}" srcOrd="0" destOrd="0" presId="urn:microsoft.com/office/officeart/2005/8/layout/vList6"/>
    <dgm:cxn modelId="{A5983870-32BC-4B08-8ABB-7730A8273E60}" type="presParOf" srcId="{0BCB0918-7C29-4F38-AE1A-FDF7A9410AEC}" destId="{9A9DD2A8-9E30-417C-AFA7-D2BC88DA3AFD}" srcOrd="0" destOrd="0" presId="urn:microsoft.com/office/officeart/2005/8/layout/vList6"/>
    <dgm:cxn modelId="{812BF2C4-B1BD-4A73-AE8B-2A6E723727B3}" type="presParOf" srcId="{0BCB0918-7C29-4F38-AE1A-FDF7A9410AEC}" destId="{14C33E2B-575C-4E07-B25A-11887A1A4A28}" srcOrd="1" destOrd="0" presId="urn:microsoft.com/office/officeart/2005/8/layout/vList6"/>
    <dgm:cxn modelId="{DC54F2EE-9A17-426E-A68C-6017EEDCA032}" type="presParOf" srcId="{7E40652D-3B1F-4E27-A6CE-944AC3253475}" destId="{24C1DA15-DD44-4598-AC20-EC1974CA394A}" srcOrd="1" destOrd="0" presId="urn:microsoft.com/office/officeart/2005/8/layout/vList6"/>
    <dgm:cxn modelId="{D000145E-4EC8-4E13-BE02-3F8D40695E25}" type="presParOf" srcId="{7E40652D-3B1F-4E27-A6CE-944AC3253475}" destId="{AD3D5945-4D1C-4D83-98C0-68C97E13DECC}" srcOrd="2" destOrd="0" presId="urn:microsoft.com/office/officeart/2005/8/layout/vList6"/>
    <dgm:cxn modelId="{8B749E38-BEC2-4B40-9B67-344FAF8AC71F}" type="presParOf" srcId="{AD3D5945-4D1C-4D83-98C0-68C97E13DECC}" destId="{4BEFBAB7-76AE-45E2-92B4-9E7D029296FD}" srcOrd="0" destOrd="0" presId="urn:microsoft.com/office/officeart/2005/8/layout/vList6"/>
    <dgm:cxn modelId="{153A4F4C-3067-41A0-888D-01430888FD78}" type="presParOf" srcId="{AD3D5945-4D1C-4D83-98C0-68C97E13DECC}" destId="{3AED1B92-96E6-4C78-BA1D-E210053AD5B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0C1AD6-91B8-4BFB-A19E-FFB89F8F84BD}"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C9D84255-9A06-43AC-8D81-4EF2A1ACF8C5}">
      <dgm:prSet phldrT="[Text]"/>
      <dgm:spPr>
        <a:effectLst>
          <a:glow rad="304800">
            <a:schemeClr val="accent1">
              <a:alpha val="40000"/>
            </a:schemeClr>
          </a:glow>
        </a:effectLst>
      </dgm:spPr>
      <dgm:t>
        <a:bodyPr/>
        <a:lstStyle/>
        <a:p>
          <a:pPr>
            <a:buClr>
              <a:srgbClr val="F0AB00"/>
            </a:buClr>
            <a:buSzPct val="80000"/>
            <a:buFontTx/>
            <a:buChar char="-"/>
          </a:pPr>
          <a:r>
            <a:rPr lang="en-US" dirty="0">
              <a:ea typeface="Arial Unicode MS" pitchFamily="34" charset="-128"/>
              <a:cs typeface="Arial Unicode MS" pitchFamily="34" charset="-128"/>
            </a:rPr>
            <a:t>People are more concerned about how their specific problem can be solved: focus on this taking a people-centric approach</a:t>
          </a:r>
        </a:p>
        <a:p>
          <a:pPr>
            <a:buClr>
              <a:srgbClr val="F0AB00"/>
            </a:buClr>
            <a:buSzPct val="80000"/>
            <a:buFontTx/>
            <a:buChar char="-"/>
          </a:pPr>
          <a:endParaRPr lang="en-US" dirty="0"/>
        </a:p>
      </dgm:t>
    </dgm:pt>
    <dgm:pt modelId="{2CD1D084-33FF-4598-A344-4A9A8503FC47}" type="parTrans" cxnId="{B552828C-5A84-4268-9C61-268917032D1B}">
      <dgm:prSet/>
      <dgm:spPr/>
      <dgm:t>
        <a:bodyPr/>
        <a:lstStyle/>
        <a:p>
          <a:endParaRPr lang="en-US"/>
        </a:p>
      </dgm:t>
    </dgm:pt>
    <dgm:pt modelId="{7336AF7B-895F-43A5-82B5-9E23C9E66135}" type="sibTrans" cxnId="{B552828C-5A84-4268-9C61-268917032D1B}">
      <dgm:prSet/>
      <dgm:spPr/>
      <dgm:t>
        <a:bodyPr/>
        <a:lstStyle/>
        <a:p>
          <a:endParaRPr lang="en-US"/>
        </a:p>
      </dgm:t>
    </dgm:pt>
    <dgm:pt modelId="{FB399F03-81A7-4F33-94BF-AA5896A5E3FA}">
      <dgm:prSet phldrT="[Text]"/>
      <dgm:spPr>
        <a:effectLst>
          <a:glow rad="546100">
            <a:schemeClr val="accent1">
              <a:alpha val="40000"/>
            </a:schemeClr>
          </a:glow>
        </a:effectLst>
      </dgm:spPr>
      <dgm:t>
        <a:bodyPr/>
        <a:lstStyle/>
        <a:p>
          <a:r>
            <a:rPr lang="en-US" dirty="0"/>
            <a:t>People develop a connect with the brand</a:t>
          </a:r>
        </a:p>
      </dgm:t>
    </dgm:pt>
    <dgm:pt modelId="{4E4D818D-B91E-43F6-8CDE-1C0A7A2641B0}" type="parTrans" cxnId="{620CB720-0A04-4255-8737-A4E6C1C21ED4}">
      <dgm:prSet/>
      <dgm:spPr/>
      <dgm:t>
        <a:bodyPr/>
        <a:lstStyle/>
        <a:p>
          <a:endParaRPr lang="en-US"/>
        </a:p>
      </dgm:t>
    </dgm:pt>
    <dgm:pt modelId="{4C284E9E-F8AE-43CA-8726-907837C8FF31}" type="sibTrans" cxnId="{620CB720-0A04-4255-8737-A4E6C1C21ED4}">
      <dgm:prSet/>
      <dgm:spPr/>
      <dgm:t>
        <a:bodyPr/>
        <a:lstStyle/>
        <a:p>
          <a:endParaRPr lang="en-US"/>
        </a:p>
      </dgm:t>
    </dgm:pt>
    <dgm:pt modelId="{D7AE9AD6-C51B-4F96-9276-C48094978782}" type="pres">
      <dgm:prSet presAssocID="{AF0C1AD6-91B8-4BFB-A19E-FFB89F8F84BD}" presName="linearFlow" presStyleCnt="0">
        <dgm:presLayoutVars>
          <dgm:dir/>
          <dgm:resizeHandles val="exact"/>
        </dgm:presLayoutVars>
      </dgm:prSet>
      <dgm:spPr/>
    </dgm:pt>
    <dgm:pt modelId="{4B79E5EC-A559-49F5-A61F-3972561FDEAA}" type="pres">
      <dgm:prSet presAssocID="{C9D84255-9A06-43AC-8D81-4EF2A1ACF8C5}" presName="comp" presStyleCnt="0"/>
      <dgm:spPr/>
    </dgm:pt>
    <dgm:pt modelId="{8E6B20C7-5473-4021-9C63-3645CEF9F8F2}" type="pres">
      <dgm:prSet presAssocID="{C9D84255-9A06-43AC-8D81-4EF2A1ACF8C5}" presName="rect2" presStyleLbl="node1" presStyleIdx="0" presStyleCnt="2" custLinFactNeighborX="-4053" custLinFactNeighborY="518">
        <dgm:presLayoutVars>
          <dgm:bulletEnabled val="1"/>
        </dgm:presLayoutVars>
      </dgm:prSet>
      <dgm:spPr/>
    </dgm:pt>
    <dgm:pt modelId="{B8747602-C110-4979-9756-C2C06DD3C162}" type="pres">
      <dgm:prSet presAssocID="{C9D84255-9A06-43AC-8D81-4EF2A1ACF8C5}" presName="rect1" presStyleLbl="lnNode1" presStyleIdx="0" presStyleCnt="2" custScaleX="48438" custScaleY="25881" custLinFactNeighborX="-25339" custLinFactNeighborY="-6652"/>
      <dgm:spPr/>
    </dgm:pt>
    <dgm:pt modelId="{07D84AA6-90D2-4C34-9FD0-FF3015F449D8}" type="pres">
      <dgm:prSet presAssocID="{7336AF7B-895F-43A5-82B5-9E23C9E66135}" presName="sibTrans" presStyleCnt="0"/>
      <dgm:spPr/>
    </dgm:pt>
    <dgm:pt modelId="{F7239ED3-BC86-409D-BF11-1A635D7B15D3}" type="pres">
      <dgm:prSet presAssocID="{FB399F03-81A7-4F33-94BF-AA5896A5E3FA}" presName="comp" presStyleCnt="0"/>
      <dgm:spPr/>
    </dgm:pt>
    <dgm:pt modelId="{3F6E9BED-C4B0-4B14-8A59-16BD2DAFE871}" type="pres">
      <dgm:prSet presAssocID="{FB399F03-81A7-4F33-94BF-AA5896A5E3FA}" presName="rect2" presStyleLbl="node1" presStyleIdx="1" presStyleCnt="2" custScaleX="98814" custScaleY="78473" custLinFactNeighborX="40329" custLinFactNeighborY="1043">
        <dgm:presLayoutVars>
          <dgm:bulletEnabled val="1"/>
        </dgm:presLayoutVars>
      </dgm:prSet>
      <dgm:spPr/>
    </dgm:pt>
    <dgm:pt modelId="{61E76F9B-8CC1-4434-A231-5B5278696BC4}" type="pres">
      <dgm:prSet presAssocID="{FB399F03-81A7-4F33-94BF-AA5896A5E3FA}" presName="rect1" presStyleLbl="lnNode1" presStyleIdx="1" presStyleCnt="2" custScaleX="109167" custScaleY="80297" custLinFactX="-100000" custLinFactNeighborX="-178456" custLinFactNeighborY="-2650"/>
      <dgm:spPr>
        <a:blipFill rotWithShape="1">
          <a:blip xmlns:r="http://schemas.openxmlformats.org/officeDocument/2006/relationships" r:embed="rId1">
            <a:extLst>
              <a:ext uri="{28A0092B-C50C-407E-A947-70E740481C1C}">
                <a14:useLocalDpi xmlns:a14="http://schemas.microsoft.com/office/drawing/2010/main"/>
              </a:ext>
            </a:extLst>
          </a:blip>
          <a:srcRect/>
          <a:stretch>
            <a:fillRect/>
          </a:stretch>
        </a:blipFill>
        <a:effectLst>
          <a:glow rad="406400">
            <a:schemeClr val="accent1">
              <a:alpha val="40000"/>
            </a:schemeClr>
          </a:glow>
        </a:effectLst>
      </dgm:spPr>
    </dgm:pt>
  </dgm:ptLst>
  <dgm:cxnLst>
    <dgm:cxn modelId="{620CB720-0A04-4255-8737-A4E6C1C21ED4}" srcId="{AF0C1AD6-91B8-4BFB-A19E-FFB89F8F84BD}" destId="{FB399F03-81A7-4F33-94BF-AA5896A5E3FA}" srcOrd="1" destOrd="0" parTransId="{4E4D818D-B91E-43F6-8CDE-1C0A7A2641B0}" sibTransId="{4C284E9E-F8AE-43CA-8726-907837C8FF31}"/>
    <dgm:cxn modelId="{8AEA0461-9A20-400A-AC3D-83A70293E917}" type="presOf" srcId="{AF0C1AD6-91B8-4BFB-A19E-FFB89F8F84BD}" destId="{D7AE9AD6-C51B-4F96-9276-C48094978782}" srcOrd="0" destOrd="0" presId="urn:microsoft.com/office/officeart/2008/layout/AlternatingPictureBlocks"/>
    <dgm:cxn modelId="{3264D768-6312-41A0-96AB-0DC5AEA1D7A5}" type="presOf" srcId="{FB399F03-81A7-4F33-94BF-AA5896A5E3FA}" destId="{3F6E9BED-C4B0-4B14-8A59-16BD2DAFE871}" srcOrd="0" destOrd="0" presId="urn:microsoft.com/office/officeart/2008/layout/AlternatingPictureBlocks"/>
    <dgm:cxn modelId="{B552828C-5A84-4268-9C61-268917032D1B}" srcId="{AF0C1AD6-91B8-4BFB-A19E-FFB89F8F84BD}" destId="{C9D84255-9A06-43AC-8D81-4EF2A1ACF8C5}" srcOrd="0" destOrd="0" parTransId="{2CD1D084-33FF-4598-A344-4A9A8503FC47}" sibTransId="{7336AF7B-895F-43A5-82B5-9E23C9E66135}"/>
    <dgm:cxn modelId="{8EF6CAB7-F49B-419A-AB39-F194A9779A8D}" type="presOf" srcId="{C9D84255-9A06-43AC-8D81-4EF2A1ACF8C5}" destId="{8E6B20C7-5473-4021-9C63-3645CEF9F8F2}" srcOrd="0" destOrd="0" presId="urn:microsoft.com/office/officeart/2008/layout/AlternatingPictureBlocks"/>
    <dgm:cxn modelId="{705A4E1D-267B-4D72-83B4-98D428975ACE}" type="presParOf" srcId="{D7AE9AD6-C51B-4F96-9276-C48094978782}" destId="{4B79E5EC-A559-49F5-A61F-3972561FDEAA}" srcOrd="0" destOrd="0" presId="urn:microsoft.com/office/officeart/2008/layout/AlternatingPictureBlocks"/>
    <dgm:cxn modelId="{E137E0A9-7A44-4285-BE78-F7E4A2E09271}" type="presParOf" srcId="{4B79E5EC-A559-49F5-A61F-3972561FDEAA}" destId="{8E6B20C7-5473-4021-9C63-3645CEF9F8F2}" srcOrd="0" destOrd="0" presId="urn:microsoft.com/office/officeart/2008/layout/AlternatingPictureBlocks"/>
    <dgm:cxn modelId="{26A71971-15AA-44DA-BA15-BDD96D06BB64}" type="presParOf" srcId="{4B79E5EC-A559-49F5-A61F-3972561FDEAA}" destId="{B8747602-C110-4979-9756-C2C06DD3C162}" srcOrd="1" destOrd="0" presId="urn:microsoft.com/office/officeart/2008/layout/AlternatingPictureBlocks"/>
    <dgm:cxn modelId="{9ABC8F10-0489-45C6-8AC0-BB01B875F730}" type="presParOf" srcId="{D7AE9AD6-C51B-4F96-9276-C48094978782}" destId="{07D84AA6-90D2-4C34-9FD0-FF3015F449D8}" srcOrd="1" destOrd="0" presId="urn:microsoft.com/office/officeart/2008/layout/AlternatingPictureBlocks"/>
    <dgm:cxn modelId="{671D5B2E-5154-44EF-A37C-0C42AA5D9B68}" type="presParOf" srcId="{D7AE9AD6-C51B-4F96-9276-C48094978782}" destId="{F7239ED3-BC86-409D-BF11-1A635D7B15D3}" srcOrd="2" destOrd="0" presId="urn:microsoft.com/office/officeart/2008/layout/AlternatingPictureBlocks"/>
    <dgm:cxn modelId="{FB3A2741-2502-47DF-B4CD-E7E7A1E86274}" type="presParOf" srcId="{F7239ED3-BC86-409D-BF11-1A635D7B15D3}" destId="{3F6E9BED-C4B0-4B14-8A59-16BD2DAFE871}" srcOrd="0" destOrd="0" presId="urn:microsoft.com/office/officeart/2008/layout/AlternatingPictureBlocks"/>
    <dgm:cxn modelId="{45875502-1A79-4CE4-AE93-35B68EBEA614}" type="presParOf" srcId="{F7239ED3-BC86-409D-BF11-1A635D7B15D3}" destId="{61E76F9B-8CC1-4434-A231-5B5278696BC4}"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76C7DD-03C7-4797-A8B5-A724736B7F7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4990F67-CD4E-41E2-B73F-0082645BD28D}">
      <dgm:prSet phldrT="[Text]"/>
      <dgm:spPr>
        <a:effectLst>
          <a:softEdge rad="101600"/>
        </a:effectLst>
      </dgm:spPr>
      <dgm:t>
        <a:bodyPr/>
        <a:lstStyle/>
        <a:p>
          <a:r>
            <a:rPr lang="en-US" dirty="0"/>
            <a:t>Involve in all stages of product development</a:t>
          </a:r>
        </a:p>
      </dgm:t>
    </dgm:pt>
    <dgm:pt modelId="{CC379391-084B-4D20-8390-B982DF29FFD1}" type="parTrans" cxnId="{14FFDD03-A391-4ABA-BE43-F352568FD836}">
      <dgm:prSet/>
      <dgm:spPr/>
      <dgm:t>
        <a:bodyPr/>
        <a:lstStyle/>
        <a:p>
          <a:endParaRPr lang="en-US"/>
        </a:p>
      </dgm:t>
    </dgm:pt>
    <dgm:pt modelId="{5B4F50F9-B24B-443C-9F86-27054B3A3795}" type="sibTrans" cxnId="{14FFDD03-A391-4ABA-BE43-F352568FD836}">
      <dgm:prSet/>
      <dgm:spPr/>
      <dgm:t>
        <a:bodyPr/>
        <a:lstStyle/>
        <a:p>
          <a:endParaRPr lang="en-US"/>
        </a:p>
      </dgm:t>
    </dgm:pt>
    <dgm:pt modelId="{46AD6F69-8170-479A-94E8-A50A806742F2}">
      <dgm:prSet phldrT="[Text]" custT="1"/>
      <dgm:spPr>
        <a:solidFill>
          <a:srgbClr val="F0AB00">
            <a:hueOff val="0"/>
            <a:satOff val="0"/>
            <a:lumOff val="0"/>
            <a:alphaOff val="0"/>
          </a:srgbClr>
        </a:solidFill>
        <a:ln w="19050" cap="flat" cmpd="sng" algn="ctr">
          <a:solidFill>
            <a:srgbClr val="FFFFFF">
              <a:hueOff val="0"/>
              <a:satOff val="0"/>
              <a:lumOff val="0"/>
              <a:alphaOff val="0"/>
            </a:srgbClr>
          </a:solidFill>
          <a:prstDash val="solid"/>
        </a:ln>
        <a:effectLst>
          <a:softEdge rad="101600"/>
        </a:effectLst>
      </dgm:spPr>
      <dgm:t>
        <a:bodyPr spcFirstLastPara="0" vert="horz" wrap="square" lIns="99060" tIns="99060" rIns="99060" bIns="99060" numCol="1" spcCol="1270" anchor="ctr" anchorCtr="0"/>
        <a:lstStyle/>
        <a:p>
          <a:pPr marL="0" lvl="0" indent="0" algn="ctr" defTabSz="1155700">
            <a:lnSpc>
              <a:spcPct val="90000"/>
            </a:lnSpc>
            <a:spcBef>
              <a:spcPct val="0"/>
            </a:spcBef>
            <a:spcAft>
              <a:spcPct val="35000"/>
            </a:spcAft>
            <a:buNone/>
          </a:pPr>
          <a:r>
            <a:rPr lang="en-US" sz="2600" kern="1200" dirty="0">
              <a:solidFill>
                <a:srgbClr val="FFFFFF"/>
              </a:solidFill>
              <a:latin typeface="Arial"/>
              <a:ea typeface="+mn-ea"/>
              <a:cs typeface="+mn-cs"/>
            </a:rPr>
            <a:t>Engage with your audience</a:t>
          </a:r>
        </a:p>
      </dgm:t>
    </dgm:pt>
    <dgm:pt modelId="{698F819E-755A-4025-84B9-C7D5A910DAB6}" type="parTrans" cxnId="{63D4F327-1ECC-4014-86D1-C7C884FFFFE7}">
      <dgm:prSet/>
      <dgm:spPr/>
      <dgm:t>
        <a:bodyPr/>
        <a:lstStyle/>
        <a:p>
          <a:endParaRPr lang="en-US"/>
        </a:p>
      </dgm:t>
    </dgm:pt>
    <dgm:pt modelId="{757C221F-C70E-4A3C-AF7C-341127755132}" type="sibTrans" cxnId="{63D4F327-1ECC-4014-86D1-C7C884FFFFE7}">
      <dgm:prSet/>
      <dgm:spPr/>
      <dgm:t>
        <a:bodyPr/>
        <a:lstStyle/>
        <a:p>
          <a:endParaRPr lang="en-US"/>
        </a:p>
      </dgm:t>
    </dgm:pt>
    <dgm:pt modelId="{18690E24-773E-45AF-9401-B4B83769CF83}">
      <dgm:prSet phldrT="[Text]"/>
      <dgm:spPr>
        <a:effectLst>
          <a:softEdge rad="101600"/>
        </a:effectLst>
      </dgm:spPr>
      <dgm:t>
        <a:bodyPr/>
        <a:lstStyle/>
        <a:p>
          <a:r>
            <a:rPr lang="en-US" dirty="0"/>
            <a:t>Be transparent</a:t>
          </a:r>
        </a:p>
      </dgm:t>
    </dgm:pt>
    <dgm:pt modelId="{F5D63999-15E5-4A8E-9120-AED16299A6B8}" type="parTrans" cxnId="{2CAB82EB-079C-4571-85C0-E118D916B013}">
      <dgm:prSet/>
      <dgm:spPr/>
      <dgm:t>
        <a:bodyPr/>
        <a:lstStyle/>
        <a:p>
          <a:endParaRPr lang="en-US"/>
        </a:p>
      </dgm:t>
    </dgm:pt>
    <dgm:pt modelId="{33629208-7B71-4B8F-8F0E-BC9CC10A815D}" type="sibTrans" cxnId="{2CAB82EB-079C-4571-85C0-E118D916B013}">
      <dgm:prSet/>
      <dgm:spPr/>
      <dgm:t>
        <a:bodyPr/>
        <a:lstStyle/>
        <a:p>
          <a:endParaRPr lang="en-US"/>
        </a:p>
      </dgm:t>
    </dgm:pt>
    <dgm:pt modelId="{62F194CE-AB49-47CF-8D3A-123D624E6FE7}">
      <dgm:prSet phldrT="[Text]"/>
      <dgm:spPr>
        <a:effectLst>
          <a:softEdge rad="101600"/>
        </a:effectLst>
      </dgm:spPr>
      <dgm:t>
        <a:bodyPr/>
        <a:lstStyle/>
        <a:p>
          <a:r>
            <a:rPr lang="en-US" dirty="0"/>
            <a:t>Focus on relationships </a:t>
          </a:r>
        </a:p>
      </dgm:t>
    </dgm:pt>
    <dgm:pt modelId="{808A2743-C4CE-4805-95DA-4AB08F7A73BE}" type="parTrans" cxnId="{B13CF339-BCC5-4926-8944-9AE723D91C7C}">
      <dgm:prSet/>
      <dgm:spPr/>
      <dgm:t>
        <a:bodyPr/>
        <a:lstStyle/>
        <a:p>
          <a:endParaRPr lang="en-US"/>
        </a:p>
      </dgm:t>
    </dgm:pt>
    <dgm:pt modelId="{267FBC4F-9A01-4DB2-A701-6C9EA9D02174}" type="sibTrans" cxnId="{B13CF339-BCC5-4926-8944-9AE723D91C7C}">
      <dgm:prSet/>
      <dgm:spPr/>
      <dgm:t>
        <a:bodyPr/>
        <a:lstStyle/>
        <a:p>
          <a:endParaRPr lang="en-US"/>
        </a:p>
      </dgm:t>
    </dgm:pt>
    <dgm:pt modelId="{37D5B519-9F8A-46BF-8DB9-F97DC36A8FAB}">
      <dgm:prSet phldrT="[Text]"/>
      <dgm:spPr>
        <a:effectLst>
          <a:softEdge rad="101600"/>
        </a:effectLst>
      </dgm:spPr>
      <dgm:t>
        <a:bodyPr/>
        <a:lstStyle/>
        <a:p>
          <a:r>
            <a:rPr lang="en-US" dirty="0"/>
            <a:t>Remember that customers are people</a:t>
          </a:r>
        </a:p>
      </dgm:t>
    </dgm:pt>
    <dgm:pt modelId="{66ADF6DD-2C48-4133-9512-CD24BAF8BC79}" type="parTrans" cxnId="{CB4FE2AD-056B-443F-9486-A523143D022B}">
      <dgm:prSet/>
      <dgm:spPr/>
      <dgm:t>
        <a:bodyPr/>
        <a:lstStyle/>
        <a:p>
          <a:endParaRPr lang="en-US"/>
        </a:p>
      </dgm:t>
    </dgm:pt>
    <dgm:pt modelId="{112828E9-2779-401F-BA92-D1A710F4A090}" type="sibTrans" cxnId="{CB4FE2AD-056B-443F-9486-A523143D022B}">
      <dgm:prSet/>
      <dgm:spPr/>
      <dgm:t>
        <a:bodyPr/>
        <a:lstStyle/>
        <a:p>
          <a:endParaRPr lang="en-US"/>
        </a:p>
      </dgm:t>
    </dgm:pt>
    <dgm:pt modelId="{81B21D77-9C38-493B-A050-757C1A7BCED0}" type="pres">
      <dgm:prSet presAssocID="{7176C7DD-03C7-4797-A8B5-A724736B7F7D}" presName="diagram" presStyleCnt="0">
        <dgm:presLayoutVars>
          <dgm:dir/>
          <dgm:resizeHandles val="exact"/>
        </dgm:presLayoutVars>
      </dgm:prSet>
      <dgm:spPr/>
    </dgm:pt>
    <dgm:pt modelId="{0CE2A253-A88E-4FFF-B9AC-6C549CD7C44B}" type="pres">
      <dgm:prSet presAssocID="{74990F67-CD4E-41E2-B73F-0082645BD28D}" presName="node" presStyleLbl="node1" presStyleIdx="0" presStyleCnt="5">
        <dgm:presLayoutVars>
          <dgm:bulletEnabled val="1"/>
        </dgm:presLayoutVars>
      </dgm:prSet>
      <dgm:spPr/>
    </dgm:pt>
    <dgm:pt modelId="{5F57333E-8213-4D28-B8DE-B70E71E8B715}" type="pres">
      <dgm:prSet presAssocID="{5B4F50F9-B24B-443C-9F86-27054B3A3795}" presName="sibTrans" presStyleCnt="0"/>
      <dgm:spPr/>
    </dgm:pt>
    <dgm:pt modelId="{4D82C3D4-AF90-4544-96B1-C8E59B96F68A}" type="pres">
      <dgm:prSet presAssocID="{46AD6F69-8170-479A-94E8-A50A806742F2}" presName="node" presStyleLbl="node1" presStyleIdx="1" presStyleCnt="5">
        <dgm:presLayoutVars>
          <dgm:bulletEnabled val="1"/>
        </dgm:presLayoutVars>
      </dgm:prSet>
      <dgm:spPr>
        <a:xfrm>
          <a:off x="4200428" y="2646"/>
          <a:ext cx="2707392" cy="1624435"/>
        </a:xfrm>
        <a:prstGeom prst="rect">
          <a:avLst/>
        </a:prstGeom>
      </dgm:spPr>
    </dgm:pt>
    <dgm:pt modelId="{1F3E3D79-117D-4D0C-AB7D-52A22F853309}" type="pres">
      <dgm:prSet presAssocID="{757C221F-C70E-4A3C-AF7C-341127755132}" presName="sibTrans" presStyleCnt="0"/>
      <dgm:spPr/>
    </dgm:pt>
    <dgm:pt modelId="{43EA977B-10CC-4D1A-946E-7946B2D44625}" type="pres">
      <dgm:prSet presAssocID="{18690E24-773E-45AF-9401-B4B83769CF83}" presName="node" presStyleLbl="node1" presStyleIdx="2" presStyleCnt="5">
        <dgm:presLayoutVars>
          <dgm:bulletEnabled val="1"/>
        </dgm:presLayoutVars>
      </dgm:prSet>
      <dgm:spPr/>
    </dgm:pt>
    <dgm:pt modelId="{0AD56A4B-17D8-4AE2-B96F-A8F14C303786}" type="pres">
      <dgm:prSet presAssocID="{33629208-7B71-4B8F-8F0E-BC9CC10A815D}" presName="sibTrans" presStyleCnt="0"/>
      <dgm:spPr/>
    </dgm:pt>
    <dgm:pt modelId="{318C873E-D70B-4558-AD14-F04814172186}" type="pres">
      <dgm:prSet presAssocID="{62F194CE-AB49-47CF-8D3A-123D624E6FE7}" presName="node" presStyleLbl="node1" presStyleIdx="3" presStyleCnt="5">
        <dgm:presLayoutVars>
          <dgm:bulletEnabled val="1"/>
        </dgm:presLayoutVars>
      </dgm:prSet>
      <dgm:spPr/>
    </dgm:pt>
    <dgm:pt modelId="{175273C1-F6F4-4053-ABC8-6F5AFBFD7160}" type="pres">
      <dgm:prSet presAssocID="{267FBC4F-9A01-4DB2-A701-6C9EA9D02174}" presName="sibTrans" presStyleCnt="0"/>
      <dgm:spPr/>
    </dgm:pt>
    <dgm:pt modelId="{7E9A81F6-F503-44E0-8FD8-3C472F008955}" type="pres">
      <dgm:prSet presAssocID="{37D5B519-9F8A-46BF-8DB9-F97DC36A8FAB}" presName="node" presStyleLbl="node1" presStyleIdx="4" presStyleCnt="5">
        <dgm:presLayoutVars>
          <dgm:bulletEnabled val="1"/>
        </dgm:presLayoutVars>
      </dgm:prSet>
      <dgm:spPr/>
    </dgm:pt>
  </dgm:ptLst>
  <dgm:cxnLst>
    <dgm:cxn modelId="{14FFDD03-A391-4ABA-BE43-F352568FD836}" srcId="{7176C7DD-03C7-4797-A8B5-A724736B7F7D}" destId="{74990F67-CD4E-41E2-B73F-0082645BD28D}" srcOrd="0" destOrd="0" parTransId="{CC379391-084B-4D20-8390-B982DF29FFD1}" sibTransId="{5B4F50F9-B24B-443C-9F86-27054B3A3795}"/>
    <dgm:cxn modelId="{6AC9AC0A-D03B-4488-98A8-785DCD64FD38}" type="presOf" srcId="{62F194CE-AB49-47CF-8D3A-123D624E6FE7}" destId="{318C873E-D70B-4558-AD14-F04814172186}" srcOrd="0" destOrd="0" presId="urn:microsoft.com/office/officeart/2005/8/layout/default"/>
    <dgm:cxn modelId="{1528DB11-E848-4170-B20F-696D5BF2FB5A}" type="presOf" srcId="{18690E24-773E-45AF-9401-B4B83769CF83}" destId="{43EA977B-10CC-4D1A-946E-7946B2D44625}" srcOrd="0" destOrd="0" presId="urn:microsoft.com/office/officeart/2005/8/layout/default"/>
    <dgm:cxn modelId="{0E93FC26-E81B-4B32-BB63-6C4608E57895}" type="presOf" srcId="{74990F67-CD4E-41E2-B73F-0082645BD28D}" destId="{0CE2A253-A88E-4FFF-B9AC-6C549CD7C44B}" srcOrd="0" destOrd="0" presId="urn:microsoft.com/office/officeart/2005/8/layout/default"/>
    <dgm:cxn modelId="{63D4F327-1ECC-4014-86D1-C7C884FFFFE7}" srcId="{7176C7DD-03C7-4797-A8B5-A724736B7F7D}" destId="{46AD6F69-8170-479A-94E8-A50A806742F2}" srcOrd="1" destOrd="0" parTransId="{698F819E-755A-4025-84B9-C7D5A910DAB6}" sibTransId="{757C221F-C70E-4A3C-AF7C-341127755132}"/>
    <dgm:cxn modelId="{B13CF339-BCC5-4926-8944-9AE723D91C7C}" srcId="{7176C7DD-03C7-4797-A8B5-A724736B7F7D}" destId="{62F194CE-AB49-47CF-8D3A-123D624E6FE7}" srcOrd="3" destOrd="0" parTransId="{808A2743-C4CE-4805-95DA-4AB08F7A73BE}" sibTransId="{267FBC4F-9A01-4DB2-A701-6C9EA9D02174}"/>
    <dgm:cxn modelId="{A1E73B3E-912C-41AC-91A7-81D40EC18B51}" type="presOf" srcId="{7176C7DD-03C7-4797-A8B5-A724736B7F7D}" destId="{81B21D77-9C38-493B-A050-757C1A7BCED0}" srcOrd="0" destOrd="0" presId="urn:microsoft.com/office/officeart/2005/8/layout/default"/>
    <dgm:cxn modelId="{CD84A099-BBFC-49BB-B5EA-31B2404BEC76}" type="presOf" srcId="{37D5B519-9F8A-46BF-8DB9-F97DC36A8FAB}" destId="{7E9A81F6-F503-44E0-8FD8-3C472F008955}" srcOrd="0" destOrd="0" presId="urn:microsoft.com/office/officeart/2005/8/layout/default"/>
    <dgm:cxn modelId="{CB4FE2AD-056B-443F-9486-A523143D022B}" srcId="{7176C7DD-03C7-4797-A8B5-A724736B7F7D}" destId="{37D5B519-9F8A-46BF-8DB9-F97DC36A8FAB}" srcOrd="4" destOrd="0" parTransId="{66ADF6DD-2C48-4133-9512-CD24BAF8BC79}" sibTransId="{112828E9-2779-401F-BA92-D1A710F4A090}"/>
    <dgm:cxn modelId="{A48388D3-0179-4AEC-99C1-1EFE072022A1}" type="presOf" srcId="{46AD6F69-8170-479A-94E8-A50A806742F2}" destId="{4D82C3D4-AF90-4544-96B1-C8E59B96F68A}" srcOrd="0" destOrd="0" presId="urn:microsoft.com/office/officeart/2005/8/layout/default"/>
    <dgm:cxn modelId="{2CAB82EB-079C-4571-85C0-E118D916B013}" srcId="{7176C7DD-03C7-4797-A8B5-A724736B7F7D}" destId="{18690E24-773E-45AF-9401-B4B83769CF83}" srcOrd="2" destOrd="0" parTransId="{F5D63999-15E5-4A8E-9120-AED16299A6B8}" sibTransId="{33629208-7B71-4B8F-8F0E-BC9CC10A815D}"/>
    <dgm:cxn modelId="{134E847B-9A7B-4851-88A6-188DC3F62AA7}" type="presParOf" srcId="{81B21D77-9C38-493B-A050-757C1A7BCED0}" destId="{0CE2A253-A88E-4FFF-B9AC-6C549CD7C44B}" srcOrd="0" destOrd="0" presId="urn:microsoft.com/office/officeart/2005/8/layout/default"/>
    <dgm:cxn modelId="{386E9D13-F502-4B60-A484-71974499B0F8}" type="presParOf" srcId="{81B21D77-9C38-493B-A050-757C1A7BCED0}" destId="{5F57333E-8213-4D28-B8DE-B70E71E8B715}" srcOrd="1" destOrd="0" presId="urn:microsoft.com/office/officeart/2005/8/layout/default"/>
    <dgm:cxn modelId="{EE10A320-245A-47FF-9A42-072CC9DD023D}" type="presParOf" srcId="{81B21D77-9C38-493B-A050-757C1A7BCED0}" destId="{4D82C3D4-AF90-4544-96B1-C8E59B96F68A}" srcOrd="2" destOrd="0" presId="urn:microsoft.com/office/officeart/2005/8/layout/default"/>
    <dgm:cxn modelId="{519A5A2D-2C5F-4C7D-A220-8EC953FD7FA4}" type="presParOf" srcId="{81B21D77-9C38-493B-A050-757C1A7BCED0}" destId="{1F3E3D79-117D-4D0C-AB7D-52A22F853309}" srcOrd="3" destOrd="0" presId="urn:microsoft.com/office/officeart/2005/8/layout/default"/>
    <dgm:cxn modelId="{1D3DF2E1-5049-42AF-97EF-B1095894AD5B}" type="presParOf" srcId="{81B21D77-9C38-493B-A050-757C1A7BCED0}" destId="{43EA977B-10CC-4D1A-946E-7946B2D44625}" srcOrd="4" destOrd="0" presId="urn:microsoft.com/office/officeart/2005/8/layout/default"/>
    <dgm:cxn modelId="{B4D3F205-FE77-481D-8DA8-2CD562C4A48A}" type="presParOf" srcId="{81B21D77-9C38-493B-A050-757C1A7BCED0}" destId="{0AD56A4B-17D8-4AE2-B96F-A8F14C303786}" srcOrd="5" destOrd="0" presId="urn:microsoft.com/office/officeart/2005/8/layout/default"/>
    <dgm:cxn modelId="{682C8980-1397-49EC-B837-97C17E5E35D0}" type="presParOf" srcId="{81B21D77-9C38-493B-A050-757C1A7BCED0}" destId="{318C873E-D70B-4558-AD14-F04814172186}" srcOrd="6" destOrd="0" presId="urn:microsoft.com/office/officeart/2005/8/layout/default"/>
    <dgm:cxn modelId="{33696BEE-1668-4D5E-ADAE-F1C2E6B5FBCF}" type="presParOf" srcId="{81B21D77-9C38-493B-A050-757C1A7BCED0}" destId="{175273C1-F6F4-4053-ABC8-6F5AFBFD7160}" srcOrd="7" destOrd="0" presId="urn:microsoft.com/office/officeart/2005/8/layout/default"/>
    <dgm:cxn modelId="{4D891AF4-E6E2-4BB9-A016-B6CB574182BA}" type="presParOf" srcId="{81B21D77-9C38-493B-A050-757C1A7BCED0}" destId="{7E9A81F6-F503-44E0-8FD8-3C472F008955}" srcOrd="8" destOrd="0" presId="urn:microsoft.com/office/officeart/2005/8/layout/defaul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33E2B-575C-4E07-B25A-11887A1A4A28}">
      <dsp:nvSpPr>
        <dsp:cNvPr id="0" name=""/>
        <dsp:cNvSpPr/>
      </dsp:nvSpPr>
      <dsp:spPr>
        <a:xfrm>
          <a:off x="2438400" y="488"/>
          <a:ext cx="3657600" cy="1906138"/>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Appropriate choice of words</a:t>
          </a:r>
        </a:p>
        <a:p>
          <a:pPr marL="228600" lvl="1" indent="-228600" algn="l" defTabSz="889000">
            <a:lnSpc>
              <a:spcPct val="90000"/>
            </a:lnSpc>
            <a:spcBef>
              <a:spcPct val="0"/>
            </a:spcBef>
            <a:spcAft>
              <a:spcPct val="15000"/>
            </a:spcAft>
            <a:buChar char="•"/>
          </a:pPr>
          <a:r>
            <a:rPr lang="en-US" sz="2000" kern="1200" dirty="0"/>
            <a:t>Appropriate language and tone</a:t>
          </a:r>
        </a:p>
      </dsp:txBody>
      <dsp:txXfrm>
        <a:off x="2438400" y="238755"/>
        <a:ext cx="2942798" cy="1429604"/>
      </dsp:txXfrm>
    </dsp:sp>
    <dsp:sp modelId="{9A9DD2A8-9E30-417C-AFA7-D2BC88DA3AFD}">
      <dsp:nvSpPr>
        <dsp:cNvPr id="0" name=""/>
        <dsp:cNvSpPr/>
      </dsp:nvSpPr>
      <dsp:spPr>
        <a:xfrm>
          <a:off x="0" y="18539"/>
          <a:ext cx="2438400" cy="19061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Tailoring content to the required users</a:t>
          </a:r>
        </a:p>
      </dsp:txBody>
      <dsp:txXfrm>
        <a:off x="93050" y="111589"/>
        <a:ext cx="2252300" cy="1720038"/>
      </dsp:txXfrm>
    </dsp:sp>
    <dsp:sp modelId="{3AED1B92-96E6-4C78-BA1D-E210053AD5B6}">
      <dsp:nvSpPr>
        <dsp:cNvPr id="0" name=""/>
        <dsp:cNvSpPr/>
      </dsp:nvSpPr>
      <dsp:spPr>
        <a:xfrm>
          <a:off x="2438399" y="2097729"/>
          <a:ext cx="3657600" cy="1906138"/>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hueOff val="0"/>
                  <a:satOff val="0"/>
                  <a:lumOff val="0"/>
                  <a:alphaOff val="0"/>
                </a:srgbClr>
              </a:solidFill>
              <a:latin typeface="Arial"/>
              <a:ea typeface="+mn-ea"/>
              <a:cs typeface="+mn-cs"/>
            </a:rPr>
            <a:t>Encourages user to take an action</a:t>
          </a:r>
        </a:p>
        <a:p>
          <a:pPr marL="228600" lvl="1" indent="-228600" algn="l" defTabSz="889000">
            <a:lnSpc>
              <a:spcPct val="90000"/>
            </a:lnSpc>
            <a:spcBef>
              <a:spcPct val="0"/>
            </a:spcBef>
            <a:spcAft>
              <a:spcPct val="15000"/>
            </a:spcAft>
            <a:buChar char="•"/>
          </a:pPr>
          <a:r>
            <a:rPr lang="en-US" sz="2000" kern="1200" dirty="0">
              <a:solidFill>
                <a:srgbClr val="000000">
                  <a:hueOff val="0"/>
                  <a:satOff val="0"/>
                  <a:lumOff val="0"/>
                  <a:alphaOff val="0"/>
                </a:srgbClr>
              </a:solidFill>
              <a:latin typeface="Arial"/>
              <a:ea typeface="+mn-ea"/>
              <a:cs typeface="+mn-cs"/>
            </a:rPr>
            <a:t>Consistent and continuous</a:t>
          </a:r>
        </a:p>
      </dsp:txBody>
      <dsp:txXfrm>
        <a:off x="2438399" y="2335996"/>
        <a:ext cx="2942798" cy="1429604"/>
      </dsp:txXfrm>
    </dsp:sp>
    <dsp:sp modelId="{4BEFBAB7-76AE-45E2-92B4-9E7D029296FD}">
      <dsp:nvSpPr>
        <dsp:cNvPr id="0" name=""/>
        <dsp:cNvSpPr/>
      </dsp:nvSpPr>
      <dsp:spPr>
        <a:xfrm>
          <a:off x="0" y="2097240"/>
          <a:ext cx="2438400" cy="190613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Arial"/>
              <a:ea typeface="+mn-ea"/>
              <a:cs typeface="+mn-cs"/>
            </a:rPr>
            <a:t>Intuitive content</a:t>
          </a:r>
        </a:p>
      </dsp:txBody>
      <dsp:txXfrm>
        <a:off x="93050" y="2190290"/>
        <a:ext cx="2252300" cy="1720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B20C7-5473-4021-9C63-3645CEF9F8F2}">
      <dsp:nvSpPr>
        <dsp:cNvPr id="0" name=""/>
        <dsp:cNvSpPr/>
      </dsp:nvSpPr>
      <dsp:spPr>
        <a:xfrm>
          <a:off x="4151764" y="14146"/>
          <a:ext cx="4822010" cy="21809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glow rad="304800">
            <a:schemeClr val="accent1">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Clr>
              <a:srgbClr val="F0AB00"/>
            </a:buClr>
            <a:buSzPct val="80000"/>
            <a:buFontTx/>
            <a:buNone/>
          </a:pPr>
          <a:r>
            <a:rPr lang="en-US" sz="2500" kern="1200" dirty="0">
              <a:ea typeface="Arial Unicode MS" pitchFamily="34" charset="-128"/>
              <a:cs typeface="Arial Unicode MS" pitchFamily="34" charset="-128"/>
            </a:rPr>
            <a:t>People are more concerned about how their specific problem can be solved: focus on this taking a people-centric approach</a:t>
          </a:r>
        </a:p>
        <a:p>
          <a:pPr marL="0" lvl="0" indent="0" algn="ctr" defTabSz="1111250">
            <a:lnSpc>
              <a:spcPct val="90000"/>
            </a:lnSpc>
            <a:spcBef>
              <a:spcPct val="0"/>
            </a:spcBef>
            <a:spcAft>
              <a:spcPct val="35000"/>
            </a:spcAft>
            <a:buClr>
              <a:srgbClr val="F0AB00"/>
            </a:buClr>
            <a:buSzPct val="80000"/>
            <a:buFontTx/>
            <a:buNone/>
          </a:pPr>
          <a:endParaRPr lang="en-US" sz="2500" kern="1200" dirty="0"/>
        </a:p>
      </dsp:txBody>
      <dsp:txXfrm>
        <a:off x="4151764" y="14146"/>
        <a:ext cx="4822010" cy="2180918"/>
      </dsp:txXfrm>
    </dsp:sp>
    <dsp:sp modelId="{B8747602-C110-4979-9756-C2C06DD3C162}">
      <dsp:nvSpPr>
        <dsp:cNvPr id="0" name=""/>
        <dsp:cNvSpPr/>
      </dsp:nvSpPr>
      <dsp:spPr>
        <a:xfrm>
          <a:off x="1981723" y="666011"/>
          <a:ext cx="1045829" cy="5644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6E9BED-C4B0-4B14-8A59-16BD2DAFE871}">
      <dsp:nvSpPr>
        <dsp:cNvPr id="0" name=""/>
        <dsp:cNvSpPr/>
      </dsp:nvSpPr>
      <dsp:spPr>
        <a:xfrm>
          <a:off x="4159984" y="2586247"/>
          <a:ext cx="4764821" cy="171143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glow rad="546100">
            <a:schemeClr val="accent1">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People develop a connect with the brand</a:t>
          </a:r>
        </a:p>
      </dsp:txBody>
      <dsp:txXfrm>
        <a:off x="4159984" y="2586247"/>
        <a:ext cx="4764821" cy="1711432"/>
      </dsp:txXfrm>
    </dsp:sp>
    <dsp:sp modelId="{61E76F9B-8CC1-4434-A231-5B5278696BC4}">
      <dsp:nvSpPr>
        <dsp:cNvPr id="0" name=""/>
        <dsp:cNvSpPr/>
      </dsp:nvSpPr>
      <dsp:spPr>
        <a:xfrm>
          <a:off x="1113511" y="2485824"/>
          <a:ext cx="2357034" cy="1751212"/>
        </a:xfrm>
        <a:prstGeom prst="rect">
          <a:avLst/>
        </a:prstGeom>
        <a:blipFill rotWithShape="1">
          <a:blip xmlns:r="http://schemas.openxmlformats.org/officeDocument/2006/relationships" r:embed="rId1">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a:glow rad="406400">
            <a:schemeClr val="accent1">
              <a:alpha val="40000"/>
            </a:schemeClr>
          </a:glow>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2A253-A88E-4FFF-B9AC-6C549CD7C44B}">
      <dsp:nvSpPr>
        <dsp:cNvPr id="0" name=""/>
        <dsp:cNvSpPr/>
      </dsp:nvSpPr>
      <dsp:spPr>
        <a:xfrm>
          <a:off x="1222296" y="2646"/>
          <a:ext cx="2707392" cy="16244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Involve in all stages of product development</a:t>
          </a:r>
        </a:p>
      </dsp:txBody>
      <dsp:txXfrm>
        <a:off x="1222296" y="2646"/>
        <a:ext cx="2707392" cy="1624435"/>
      </dsp:txXfrm>
    </dsp:sp>
    <dsp:sp modelId="{4D82C3D4-AF90-4544-96B1-C8E59B96F68A}">
      <dsp:nvSpPr>
        <dsp:cNvPr id="0" name=""/>
        <dsp:cNvSpPr/>
      </dsp:nvSpPr>
      <dsp:spPr>
        <a:xfrm>
          <a:off x="4200428" y="2646"/>
          <a:ext cx="2707392" cy="1624435"/>
        </a:xfrm>
        <a:prstGeom prst="rect">
          <a:avLst/>
        </a:prstGeom>
        <a:solidFill>
          <a:srgbClr val="F0AB00">
            <a:hueOff val="0"/>
            <a:satOff val="0"/>
            <a:lumOff val="0"/>
            <a:alphaOff val="0"/>
          </a:srgbClr>
        </a:solidFill>
        <a:ln w="19050" cap="flat" cmpd="sng" algn="ctr">
          <a:solidFill>
            <a:srgbClr val="FFFFFF">
              <a:hueOff val="0"/>
              <a:satOff val="0"/>
              <a:lumOff val="0"/>
              <a:alphaOff val="0"/>
            </a:srgbClr>
          </a:solid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Arial"/>
              <a:ea typeface="+mn-ea"/>
              <a:cs typeface="+mn-cs"/>
            </a:rPr>
            <a:t>Engage with your audience</a:t>
          </a:r>
        </a:p>
      </dsp:txBody>
      <dsp:txXfrm>
        <a:off x="4200428" y="2646"/>
        <a:ext cx="2707392" cy="1624435"/>
      </dsp:txXfrm>
    </dsp:sp>
    <dsp:sp modelId="{43EA977B-10CC-4D1A-946E-7946B2D44625}">
      <dsp:nvSpPr>
        <dsp:cNvPr id="0" name=""/>
        <dsp:cNvSpPr/>
      </dsp:nvSpPr>
      <dsp:spPr>
        <a:xfrm>
          <a:off x="1222296" y="1897821"/>
          <a:ext cx="2707392" cy="16244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Be transparent</a:t>
          </a:r>
        </a:p>
      </dsp:txBody>
      <dsp:txXfrm>
        <a:off x="1222296" y="1897821"/>
        <a:ext cx="2707392" cy="1624435"/>
      </dsp:txXfrm>
    </dsp:sp>
    <dsp:sp modelId="{318C873E-D70B-4558-AD14-F04814172186}">
      <dsp:nvSpPr>
        <dsp:cNvPr id="0" name=""/>
        <dsp:cNvSpPr/>
      </dsp:nvSpPr>
      <dsp:spPr>
        <a:xfrm>
          <a:off x="4200428" y="1897821"/>
          <a:ext cx="2707392" cy="16244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Focus on relationships </a:t>
          </a:r>
        </a:p>
      </dsp:txBody>
      <dsp:txXfrm>
        <a:off x="4200428" y="1897821"/>
        <a:ext cx="2707392" cy="1624435"/>
      </dsp:txXfrm>
    </dsp:sp>
    <dsp:sp modelId="{7E9A81F6-F503-44E0-8FD8-3C472F008955}">
      <dsp:nvSpPr>
        <dsp:cNvPr id="0" name=""/>
        <dsp:cNvSpPr/>
      </dsp:nvSpPr>
      <dsp:spPr>
        <a:xfrm>
          <a:off x="2711362" y="3792995"/>
          <a:ext cx="2707392" cy="16244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oftEdge rad="101600"/>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Remember that customers are people</a:t>
          </a:r>
        </a:p>
      </dsp:txBody>
      <dsp:txXfrm>
        <a:off x="2711362" y="3792995"/>
        <a:ext cx="2707392" cy="162443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246106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2</a:t>
            </a:fld>
            <a:endParaRPr lang="de-DE" dirty="0"/>
          </a:p>
        </p:txBody>
      </p:sp>
      <p:sp>
        <p:nvSpPr>
          <p:cNvPr id="9" name="Slide Image Placeholder 8"/>
          <p:cNvSpPr>
            <a:spLocks noGrp="1" noRot="1" noChangeAspect="1"/>
          </p:cNvSpPr>
          <p:nvPr>
            <p:ph type="sldImg"/>
          </p:nvPr>
        </p:nvSpPr>
        <p:spPr>
          <a:xfrm>
            <a:off x="547688" y="612775"/>
            <a:ext cx="5762625" cy="3241675"/>
          </a:xfrm>
        </p:spPr>
      </p:sp>
      <p:sp>
        <p:nvSpPr>
          <p:cNvPr id="10" name="Notes Placeholder 9"/>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97962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10</a:t>
            </a:fld>
            <a:endParaRPr lang="de-DE" dirty="0"/>
          </a:p>
        </p:txBody>
      </p:sp>
      <p:sp>
        <p:nvSpPr>
          <p:cNvPr id="6" name="Slide Image Placeholder 5"/>
          <p:cNvSpPr>
            <a:spLocks noGrp="1" noRot="1" noChangeAspect="1"/>
          </p:cNvSpPr>
          <p:nvPr>
            <p:ph type="sldImg"/>
          </p:nvPr>
        </p:nvSpPr>
        <p:spPr>
          <a:xfrm>
            <a:off x="547688" y="612775"/>
            <a:ext cx="5762625" cy="3241675"/>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44264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a:stretch>
            <a:fillRect/>
          </a:stretch>
        </p:blipFill>
        <p:spPr>
          <a:xfrm>
            <a:off x="9949255" y="6217668"/>
            <a:ext cx="1963635"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dirty="0"/>
              <a:t>Click to insert title image or illustration</a:t>
            </a:r>
          </a:p>
        </p:txBody>
      </p:sp>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mod="1">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2787710"/>
      </p:ext>
    </p:extLst>
  </p:cSld>
  <p:clrMapOvr>
    <a:masterClrMapping/>
  </p:clrMapOvr>
  <p:extLst mod="1">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black">
          <a:xfrm>
            <a:off x="287999" y="4268503"/>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4" name="Title 3"/>
          <p:cNvSpPr>
            <a:spLocks noGrp="1"/>
          </p:cNvSpPr>
          <p:nvPr>
            <p:ph type="title" hasCustomPrompt="1"/>
          </p:nvPr>
        </p:nvSpPr>
        <p:spPr>
          <a:xfrm>
            <a:off x="288000" y="2706317"/>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5565" y="5994000"/>
            <a:ext cx="1963635" cy="360000"/>
          </a:xfrm>
          <a:prstGeom prst="rect">
            <a:avLst/>
          </a:prstGeom>
        </p:spPr>
      </p:pic>
      <p:sp>
        <p:nvSpPr>
          <p:cNvPr id="19" name="Copyright information English"/>
          <p:cNvSpPr txBox="1"/>
          <p:nvPr userDrawn="1"/>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2019 SAP SE or an SAP affiliate company. All rights reserved.</a:t>
            </a:r>
            <a:endParaRPr lang="de-DE" sz="800" kern="0" dirty="0">
              <a:ea typeface="Arial Unicode MS" pitchFamily="34" charset="-128"/>
              <a:cs typeface="Arial Unicode MS" pitchFamily="34" charset="-128"/>
            </a:endParaRPr>
          </a:p>
          <a:p>
            <a:pPr>
              <a:spcBef>
                <a:spcPts val="600"/>
              </a:spcBef>
            </a:pPr>
            <a:r>
              <a:rPr lang="en-US" sz="8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dirty="0">
                <a:solidFill>
                  <a:schemeClr val="tx1"/>
                </a:solidFill>
                <a:latin typeface="Arial"/>
                <a:ea typeface="Arial Unicode MS" panose="020B0604020202020204" pitchFamily="34" charset="-128"/>
                <a:cs typeface="+mn-cs"/>
              </a:rPr>
              <a:t> </a:t>
            </a:r>
            <a:r>
              <a:rPr lang="en-US" sz="8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dirty="0">
                <a:solidFill>
                  <a:schemeClr val="tx1"/>
                </a:solidFill>
                <a:latin typeface="Arial"/>
                <a:ea typeface="Arial Unicode MS" panose="020B0604020202020204" pitchFamily="34" charset="-128"/>
                <a:cs typeface="+mn-cs"/>
              </a:rPr>
              <a:t>See </a:t>
            </a:r>
            <a:r>
              <a:rPr lang="en-US" sz="800" kern="1200" dirty="0">
                <a:solidFill>
                  <a:schemeClr val="tx1"/>
                </a:solidFill>
                <a:latin typeface="Arial"/>
                <a:ea typeface="Arial Unicode MS" panose="020B0604020202020204" pitchFamily="34" charset="-128"/>
                <a:cs typeface="+mn-cs"/>
                <a:hlinkClick r:id="rId3"/>
              </a:rPr>
              <a:t>www.sap.com/copyright</a:t>
            </a:r>
            <a:r>
              <a:rPr lang="en-US" sz="800"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a:t>
            </a:r>
            <a:r>
              <a:rPr lang="en-US" sz="1100"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273814" y="1749959"/>
            <a:ext cx="361809" cy="361809"/>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683278" y="1749063"/>
            <a:ext cx="363600" cy="363600"/>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094533" y="1749959"/>
            <a:ext cx="361809" cy="361809"/>
          </a:xfrm>
          <a:prstGeom prst="rect">
            <a:avLst/>
          </a:prstGeom>
        </p:spPr>
      </p:pic>
      <p:pic>
        <p:nvPicPr>
          <p:cNvPr id="22" name="Facebook icon with link">
            <a:hlinkClick r:id="rId11"/>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503997" y="1749063"/>
            <a:ext cx="363600" cy="363600"/>
          </a:xfrm>
          <a:prstGeom prst="rect">
            <a:avLst/>
          </a:prstGeom>
        </p:spPr>
      </p:pic>
      <p:sp>
        <p:nvSpPr>
          <p:cNvPr id="43" name="Follow all of SAP"/>
          <p:cNvSpPr txBox="1"/>
          <p:nvPr userDrawn="1"/>
        </p:nvSpPr>
        <p:spPr bwMode="black">
          <a:xfrm>
            <a:off x="503238"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dirty="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val="451925193"/>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www.sap.com/germany</a:t>
            </a:r>
            <a:r>
              <a:rPr lang="en-US" sz="1100" b="1" kern="1200" dirty="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a:stretch>
            <a:fillRect/>
          </a:stretch>
        </p:blipFill>
        <p:spPr>
          <a:xfrm>
            <a:off x="9725565" y="5994000"/>
            <a:ext cx="1963635" cy="360000"/>
          </a:xfrm>
          <a:prstGeom prst="rect">
            <a:avLst/>
          </a:prstGeom>
        </p:spPr>
      </p:pic>
      <p:sp>
        <p:nvSpPr>
          <p:cNvPr id="32" name="Copyright information-German"/>
          <p:cNvSpPr txBox="1"/>
          <p:nvPr userDrawn="1"/>
        </p:nvSpPr>
        <p:spPr bwMode="black">
          <a:xfrm>
            <a:off x="50399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2019 SAP SE </a:t>
            </a:r>
            <a:r>
              <a:rPr lang="de-DE" sz="800" b="0" noProof="0" dirty="0"/>
              <a:t>oder ein SAP-Konzernunternehmen.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dirty="0">
                <a:solidFill>
                  <a:schemeClr val="tx1"/>
                </a:solidFill>
                <a:effectLst/>
                <a:latin typeface="Arial"/>
                <a:ea typeface="+mn-ea"/>
                <a:cs typeface="+mn-cs"/>
              </a:rPr>
              <a:t>Zusätzliche Informationen zur Marke und Vermerke finden Sie auf der Seite </a:t>
            </a:r>
            <a:r>
              <a:rPr lang="de-DE" sz="800" kern="1200" noProof="0" dirty="0">
                <a:solidFill>
                  <a:schemeClr val="tx1"/>
                </a:solidFill>
                <a:effectLst/>
                <a:latin typeface="Arial"/>
                <a:ea typeface="+mn-ea"/>
                <a:cs typeface="+mn-cs"/>
                <a:hlinkClick r:id="rId4"/>
              </a:rPr>
              <a:t>www.sap.com/corporate/de/legal/copyright.html</a:t>
            </a:r>
            <a:r>
              <a:rPr lang="de-DE" sz="800"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273814" y="1749959"/>
            <a:ext cx="361809" cy="361809"/>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683278" y="1749063"/>
            <a:ext cx="363600" cy="363600"/>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094533" y="1749959"/>
            <a:ext cx="361809" cy="361809"/>
          </a:xfrm>
          <a:prstGeom prst="rect">
            <a:avLst/>
          </a:prstGeom>
        </p:spPr>
      </p:pic>
      <p:pic>
        <p:nvPicPr>
          <p:cNvPr id="29" name="Facebook icon with link">
            <a:hlinkClick r:id="rId11"/>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503997" y="1749063"/>
            <a:ext cx="363600" cy="363600"/>
          </a:xfrm>
          <a:prstGeom prst="rect">
            <a:avLst/>
          </a:prstGeom>
        </p:spPr>
      </p:pic>
      <p:sp>
        <p:nvSpPr>
          <p:cNvPr id="20" name="SAP folgen auf"/>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1911862759"/>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13713247"/>
      </p:ext>
    </p:extLst>
  </p:cSld>
  <p:clrMapOvr>
    <a:masterClrMapping/>
  </p:clrMapOvr>
  <p:extLst mod="1">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6523654"/>
      </p:ext>
    </p:extLst>
  </p:cSld>
  <p:clrMapOvr>
    <a:masterClrMapping/>
  </p:clrMapOvr>
  <p:extLst mod="1">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66177160"/>
      </p:ext>
    </p:extLst>
  </p:cSld>
  <p:clrMapOvr>
    <a:masterClrMapping/>
  </p:clrMapOvr>
  <p:extLst mod="1">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a:stretch>
            <a:fillRect/>
          </a:stretch>
        </p:blipFill>
        <p:spPr>
          <a:xfrm>
            <a:off x="9949255" y="6217668"/>
            <a:ext cx="1963635" cy="360000"/>
          </a:xfrm>
          <a:prstGeom prst="rect">
            <a:avLst/>
          </a:prstGeom>
        </p:spPr>
      </p:pic>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extLst mod="1">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2019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5" r:id="rId3"/>
    <p:sldLayoutId id="2147483741" r:id="rId4"/>
    <p:sldLayoutId id="2147483765" r:id="rId5"/>
    <p:sldLayoutId id="2147483767" r:id="rId6"/>
    <p:sldLayoutId id="2147483743" r:id="rId7"/>
    <p:sldLayoutId id="2147483774" r:id="rId8"/>
    <p:sldLayoutId id="2147483745" r:id="rId9"/>
    <p:sldLayoutId id="2147483760" r:id="rId10"/>
    <p:sldLayoutId id="2147483768" r:id="rId11"/>
    <p:sldLayoutId id="2147483769" r:id="rId12"/>
    <p:sldLayoutId id="2147483770" r:id="rId13"/>
    <p:sldLayoutId id="2147483744" r:id="rId14"/>
    <p:sldLayoutId id="2147483757" r:id="rId15"/>
    <p:sldLayoutId id="2147483748" r:id="rId16"/>
    <p:sldLayoutId id="2147483771" r:id="rId17"/>
    <p:sldLayoutId id="2147483763" r:id="rId18"/>
    <p:sldLayoutId id="2147483751" r:id="rId19"/>
    <p:sldLayoutId id="2147483756" r:id="rId20"/>
    <p:sldLayoutId id="2147483740" r:id="rId21"/>
    <p:sldLayoutId id="2147483754" r:id="rId22"/>
    <p:sldLayoutId id="2147483755" r:id="rId2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95A"/>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13" name="Slide number">
            <a:extLst>
              <a:ext uri="{FF2B5EF4-FFF2-40B4-BE49-F238E27FC236}">
                <a16:creationId xmlns:a16="http://schemas.microsoft.com/office/drawing/2014/main" id="{6F6D7778-F272-4F12-ADD2-8AE6FF10DDDC}"/>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4" name="Classification">
            <a:extLst>
              <a:ext uri="{FF2B5EF4-FFF2-40B4-BE49-F238E27FC236}">
                <a16:creationId xmlns:a16="http://schemas.microsoft.com/office/drawing/2014/main" id="{4950D02E-DEA7-4F24-8212-FEEF73ED9421}"/>
              </a:ext>
            </a:extLst>
          </p:cNvPr>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PUBLIC</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5" name="Copyright">
            <a:extLst>
              <a:ext uri="{FF2B5EF4-FFF2-40B4-BE49-F238E27FC236}">
                <a16:creationId xmlns:a16="http://schemas.microsoft.com/office/drawing/2014/main" id="{A507F817-5D47-4500-8930-FF4D058FA111}"/>
              </a:ext>
            </a:extLst>
          </p:cNvPr>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2019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jpeg"/><Relationship Id="rId7" Type="http://schemas.openxmlformats.org/officeDocument/2006/relationships/diagramQuickStyle" Target="../diagrams/quickStyle3.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3.jpe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peaker"/>
          <p:cNvSpPr>
            <a:spLocks noGrp="1"/>
          </p:cNvSpPr>
          <p:nvPr>
            <p:ph type="subTitle" idx="1"/>
          </p:nvPr>
        </p:nvSpPr>
        <p:spPr bwMode="gray"/>
        <p:txBody>
          <a:bodyPr/>
          <a:lstStyle/>
          <a:p>
            <a:r>
              <a:rPr lang="en-US" dirty="0"/>
              <a:t>Amrita Pavangad (User Assistance Developer)</a:t>
            </a:r>
          </a:p>
          <a:p>
            <a:r>
              <a:rPr lang="en-US" dirty="0"/>
              <a:t>Anju Jose (Senior User Assistance Developer), SAP Labs</a:t>
            </a:r>
          </a:p>
          <a:p>
            <a:pPr lvl="0"/>
            <a:r>
              <a:rPr lang="en-US" dirty="0"/>
              <a:t>August 31, 2019</a:t>
            </a:r>
          </a:p>
        </p:txBody>
      </p:sp>
      <p:sp>
        <p:nvSpPr>
          <p:cNvPr id="8" name="Presentation Title"/>
          <p:cNvSpPr>
            <a:spLocks noGrp="1"/>
          </p:cNvSpPr>
          <p:nvPr>
            <p:ph type="title"/>
          </p:nvPr>
        </p:nvSpPr>
        <p:spPr bwMode="gray">
          <a:xfrm>
            <a:off x="288000" y="4024430"/>
            <a:ext cx="10899174" cy="997196"/>
          </a:xfrm>
        </p:spPr>
        <p:txBody>
          <a:bodyPr/>
          <a:lstStyle/>
          <a:p>
            <a:r>
              <a:rPr lang="en-US" dirty="0"/>
              <a:t>Humanizing User Interface</a:t>
            </a:r>
            <a:endParaRPr lang="de-DE" dirty="0">
              <a:solidFill>
                <a:schemeClr val="accent1"/>
              </a:solidFill>
            </a:endParaRPr>
          </a:p>
        </p:txBody>
      </p:sp>
      <p:pic>
        <p:nvPicPr>
          <p:cNvPr id="10" name="Title Image Placeholder">
            <a:extLst>
              <a:ext uri="{FF2B5EF4-FFF2-40B4-BE49-F238E27FC236}">
                <a16:creationId xmlns:a16="http://schemas.microsoft.com/office/drawing/2014/main" id="{6ABE7D25-3386-4720-A94E-81D3F455A4C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26217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185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genda items"/>
          <p:cNvSpPr>
            <a:spLocks noGrp="1"/>
          </p:cNvSpPr>
          <p:nvPr>
            <p:ph type="body" sz="quarter" idx="10"/>
          </p:nvPr>
        </p:nvSpPr>
        <p:spPr bwMode="gray"/>
        <p:txBody>
          <a:bodyPr/>
          <a:lstStyle/>
          <a:p>
            <a:r>
              <a:rPr lang="en-US" dirty="0"/>
              <a:t>What is humanized content?</a:t>
            </a:r>
          </a:p>
          <a:p>
            <a:pPr lvl="1"/>
            <a:r>
              <a:rPr lang="en-US" dirty="0"/>
              <a:t>Tailor content to the required users</a:t>
            </a:r>
          </a:p>
          <a:p>
            <a:pPr lvl="1"/>
            <a:r>
              <a:rPr lang="en-US" dirty="0"/>
              <a:t>Create intuitive content</a:t>
            </a:r>
          </a:p>
          <a:p>
            <a:r>
              <a:rPr lang="en-US" dirty="0"/>
              <a:t>Why we need personalize content?</a:t>
            </a:r>
          </a:p>
          <a:p>
            <a:pPr lvl="1"/>
            <a:r>
              <a:rPr lang="en-US" dirty="0"/>
              <a:t>People respond to people</a:t>
            </a:r>
          </a:p>
          <a:p>
            <a:pPr lvl="1"/>
            <a:r>
              <a:rPr lang="en-US" dirty="0"/>
              <a:t>People develop a connect with the brand</a:t>
            </a:r>
          </a:p>
          <a:p>
            <a:r>
              <a:rPr lang="en-US" dirty="0"/>
              <a:t>How can we create humanized content?</a:t>
            </a:r>
          </a:p>
          <a:p>
            <a:pPr lvl="1"/>
            <a:r>
              <a:rPr lang="en-US" dirty="0"/>
              <a:t>Engage with the audience</a:t>
            </a:r>
          </a:p>
          <a:p>
            <a:pPr lvl="1"/>
            <a:r>
              <a:rPr lang="en-US" dirty="0"/>
              <a:t>Get involved in all stages of product development </a:t>
            </a:r>
          </a:p>
        </p:txBody>
      </p:sp>
      <p:sp>
        <p:nvSpPr>
          <p:cNvPr id="2" name="Agenda"/>
          <p:cNvSpPr>
            <a:spLocks noGrp="1"/>
          </p:cNvSpPr>
          <p:nvPr>
            <p:ph type="title"/>
          </p:nvPr>
        </p:nvSpPr>
        <p:spPr bwMode="gray"/>
        <p:txBody>
          <a:bodyPr/>
          <a:lstStyle/>
          <a:p>
            <a:r>
              <a:rPr lang="en-US" dirty="0"/>
              <a:t>Agenda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What is humanized content?</a:t>
            </a:r>
            <a:br>
              <a:rPr lang="en-US" dirty="0"/>
            </a:br>
            <a:endParaRPr lang="en-US" dirty="0"/>
          </a:p>
        </p:txBody>
      </p:sp>
      <p:pic>
        <p:nvPicPr>
          <p:cNvPr id="7" name="Divider Image Placeholder">
            <a:extLst>
              <a:ext uri="{FF2B5EF4-FFF2-40B4-BE49-F238E27FC236}">
                <a16:creationId xmlns:a16="http://schemas.microsoft.com/office/drawing/2014/main" id="{3FEADB84-4FA8-4F63-8117-D5AD2F9BF19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1693693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3A9A58-3BE5-47D1-9DA4-98831BCFD444}"/>
              </a:ext>
            </a:extLst>
          </p:cNvPr>
          <p:cNvSpPr/>
          <p:nvPr/>
        </p:nvSpPr>
        <p:spPr>
          <a:xfrm>
            <a:off x="430522" y="963934"/>
            <a:ext cx="11259665" cy="369332"/>
          </a:xfrm>
          <a:prstGeom prst="rect">
            <a:avLst/>
          </a:prstGeom>
        </p:spPr>
        <p:txBody>
          <a:bodyPr wrap="square">
            <a:spAutoFit/>
          </a:bodyPr>
          <a:lstStyle/>
          <a:p>
            <a:r>
              <a:rPr lang="en-US" sz="1800" dirty="0">
                <a:solidFill>
                  <a:srgbClr val="454545"/>
                </a:solidFill>
                <a:latin typeface="Helvetica Neue"/>
              </a:rPr>
              <a:t>“Content is king, but engagement is queen, and the lady rules the house!” – Mari Smith, social media master</a:t>
            </a:r>
            <a:endParaRPr lang="en-US" sz="1800" dirty="0"/>
          </a:p>
        </p:txBody>
      </p:sp>
      <p:pic>
        <p:nvPicPr>
          <p:cNvPr id="1026" name="Picture 2" descr="Image result for target audience and content quotes">
            <a:extLst>
              <a:ext uri="{FF2B5EF4-FFF2-40B4-BE49-F238E27FC236}">
                <a16:creationId xmlns:a16="http://schemas.microsoft.com/office/drawing/2014/main" id="{EE50F1EB-95FA-4218-8576-F609BD6321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16991" y="2381449"/>
            <a:ext cx="4050647" cy="2699597"/>
          </a:xfrm>
          <a:prstGeom prst="rect">
            <a:avLst/>
          </a:prstGeom>
          <a:noFill/>
          <a:extLst>
            <a:ext uri="{909E8E84-426E-40DD-AFC4-6F175D3DCCD1}">
              <a14:hiddenFill xmlns:a14="http://schemas.microsoft.com/office/drawing/2010/main">
                <a:solidFill>
                  <a:srgbClr val="FFFFFF"/>
                </a:solidFill>
              </a14:hiddenFill>
            </a:ext>
          </a:extLst>
        </p:spPr>
      </p:pic>
      <p:sp>
        <p:nvSpPr>
          <p:cNvPr id="5" name="Divider">
            <a:extLst>
              <a:ext uri="{FF2B5EF4-FFF2-40B4-BE49-F238E27FC236}">
                <a16:creationId xmlns:a16="http://schemas.microsoft.com/office/drawing/2014/main" id="{62D4AF94-D9DF-4B22-B282-494DE8946D85}"/>
              </a:ext>
            </a:extLst>
          </p:cNvPr>
          <p:cNvSpPr txBox="1">
            <a:spLocks/>
          </p:cNvSpPr>
          <p:nvPr/>
        </p:nvSpPr>
        <p:spPr bwMode="gray">
          <a:xfrm>
            <a:off x="504987" y="315588"/>
            <a:ext cx="11185200" cy="677108"/>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US" dirty="0"/>
              <a:t>What is humanized content?</a:t>
            </a:r>
            <a:br>
              <a:rPr lang="en-US" dirty="0"/>
            </a:br>
            <a:endParaRPr lang="en-US" dirty="0"/>
          </a:p>
        </p:txBody>
      </p:sp>
      <p:graphicFrame>
        <p:nvGraphicFramePr>
          <p:cNvPr id="7" name="Diagram 6">
            <a:extLst>
              <a:ext uri="{FF2B5EF4-FFF2-40B4-BE49-F238E27FC236}">
                <a16:creationId xmlns:a16="http://schemas.microsoft.com/office/drawing/2014/main" id="{BA94D529-FC2E-4A78-B285-62D2599DC6F0}"/>
              </a:ext>
            </a:extLst>
          </p:cNvPr>
          <p:cNvGraphicFramePr/>
          <p:nvPr>
            <p:extLst>
              <p:ext uri="{D42A27DB-BD31-4B8C-83A1-F6EECF244321}">
                <p14:modId xmlns:p14="http://schemas.microsoft.com/office/powerpoint/2010/main" val="28562684"/>
              </p:ext>
            </p:extLst>
          </p:nvPr>
        </p:nvGraphicFramePr>
        <p:xfrm>
          <a:off x="1042715" y="1673837"/>
          <a:ext cx="6096000" cy="4003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2749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Why should we humanize content?</a:t>
            </a:r>
            <a:br>
              <a:rPr lang="en-US" dirty="0"/>
            </a:br>
            <a:endParaRPr lang="en-US" dirty="0"/>
          </a:p>
        </p:txBody>
      </p:sp>
      <p:pic>
        <p:nvPicPr>
          <p:cNvPr id="7" name="Divider Image Placeholder">
            <a:extLst>
              <a:ext uri="{FF2B5EF4-FFF2-40B4-BE49-F238E27FC236}">
                <a16:creationId xmlns:a16="http://schemas.microsoft.com/office/drawing/2014/main" id="{3FEADB84-4FA8-4F63-8117-D5AD2F9BF19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185071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p:cNvSpPr>
            <a:spLocks noGrp="1"/>
          </p:cNvSpPr>
          <p:nvPr>
            <p:ph type="title"/>
          </p:nvPr>
        </p:nvSpPr>
        <p:spPr bwMode="gray"/>
        <p:txBody>
          <a:bodyPr/>
          <a:lstStyle/>
          <a:p>
            <a:r>
              <a:rPr lang="en-US" dirty="0"/>
              <a:t>People respond to people</a:t>
            </a:r>
          </a:p>
        </p:txBody>
      </p:sp>
      <p:sp>
        <p:nvSpPr>
          <p:cNvPr id="4" name="Rectangle 3">
            <a:extLst>
              <a:ext uri="{FF2B5EF4-FFF2-40B4-BE49-F238E27FC236}">
                <a16:creationId xmlns:a16="http://schemas.microsoft.com/office/drawing/2014/main" id="{D415EE4A-08F2-485D-9AC2-7B921CD7C772}"/>
              </a:ext>
            </a:extLst>
          </p:cNvPr>
          <p:cNvSpPr/>
          <p:nvPr/>
        </p:nvSpPr>
        <p:spPr>
          <a:xfrm>
            <a:off x="448060" y="940129"/>
            <a:ext cx="11298357" cy="923330"/>
          </a:xfrm>
          <a:prstGeom prst="rect">
            <a:avLst/>
          </a:prstGeom>
        </p:spPr>
        <p:txBody>
          <a:bodyPr wrap="square">
            <a:spAutoFit/>
          </a:bodyPr>
          <a:lstStyle/>
          <a:p>
            <a:pPr lvl="0" defTabSz="914400" eaLnBrk="0" fontAlgn="base" hangingPunct="0">
              <a:spcBef>
                <a:spcPct val="0"/>
              </a:spcBef>
              <a:spcAft>
                <a:spcPct val="0"/>
              </a:spcAft>
            </a:pPr>
            <a:r>
              <a:rPr lang="en-US" altLang="en-US" sz="1800" dirty="0">
                <a:latin typeface="Helvetica Neue"/>
                <a:cs typeface="Times New Roman" panose="02020603050405020304" pitchFamily="18" charset="0"/>
              </a:rPr>
              <a:t>We live in a noisy world. Nowadays to stand out as a brand you either have to offer an unparalleled customer experience or become a really engaging storyteller. Or both.</a:t>
            </a:r>
          </a:p>
          <a:p>
            <a:pPr lvl="0" algn="r" defTabSz="914400" eaLnBrk="0" fontAlgn="base" hangingPunct="0">
              <a:spcBef>
                <a:spcPct val="0"/>
              </a:spcBef>
              <a:spcAft>
                <a:spcPct val="0"/>
              </a:spcAft>
            </a:pPr>
            <a:r>
              <a:rPr lang="en-US" sz="1800" dirty="0">
                <a:latin typeface="Helvetica Neue"/>
              </a:rPr>
              <a:t>- Ekaterina Walter</a:t>
            </a:r>
            <a:endParaRPr lang="en-US" altLang="en-US" sz="1800" dirty="0">
              <a:latin typeface="Helvetica Neue"/>
            </a:endParaRPr>
          </a:p>
        </p:txBody>
      </p:sp>
      <p:sp>
        <p:nvSpPr>
          <p:cNvPr id="5" name="TextBox 4">
            <a:extLst>
              <a:ext uri="{FF2B5EF4-FFF2-40B4-BE49-F238E27FC236}">
                <a16:creationId xmlns:a16="http://schemas.microsoft.com/office/drawing/2014/main" id="{EEFB9E00-6C20-4194-9009-F37F8119C6D6}"/>
              </a:ext>
            </a:extLst>
          </p:cNvPr>
          <p:cNvSpPr txBox="1"/>
          <p:nvPr/>
        </p:nvSpPr>
        <p:spPr>
          <a:xfrm>
            <a:off x="504001" y="2431508"/>
            <a:ext cx="11186476" cy="1107996"/>
          </a:xfrm>
          <a:prstGeom prst="rect">
            <a:avLst/>
          </a:prstGeom>
          <a:noFill/>
        </p:spPr>
        <p:txBody>
          <a:bodyPr wrap="square" lIns="0" tIns="0" rIns="0" bIns="0" rtlCol="0">
            <a:spAutoFit/>
          </a:bodyPr>
          <a:lstStyle/>
          <a:p>
            <a:pPr marL="285750" indent="-285750" fontAlgn="base">
              <a:spcBef>
                <a:spcPct val="50000"/>
              </a:spcBef>
              <a:spcAft>
                <a:spcPct val="0"/>
              </a:spcAft>
              <a:buClr>
                <a:srgbClr val="F0AB00"/>
              </a:buClr>
              <a:buSzPct val="80000"/>
              <a:buFontTx/>
              <a:buChar char="-"/>
            </a:pPr>
            <a:endParaRPr lang="en-US" sz="1800" kern="0" dirty="0">
              <a:ea typeface="Arial Unicode MS" pitchFamily="34" charset="-128"/>
              <a:cs typeface="Arial Unicode MS" pitchFamily="34" charset="-128"/>
            </a:endParaRPr>
          </a:p>
          <a:p>
            <a:pPr marL="285750" indent="-285750" fontAlgn="base">
              <a:spcBef>
                <a:spcPct val="50000"/>
              </a:spcBef>
              <a:spcAft>
                <a:spcPct val="0"/>
              </a:spcAft>
              <a:buClr>
                <a:srgbClr val="F0AB00"/>
              </a:buClr>
              <a:buSzPct val="80000"/>
              <a:buFontTx/>
              <a:buChar char="-"/>
            </a:pPr>
            <a:endParaRPr lang="en-US" sz="1800" kern="0" dirty="0">
              <a:ea typeface="Arial Unicode MS" pitchFamily="34" charset="-128"/>
              <a:cs typeface="Arial Unicode MS" pitchFamily="34" charset="-128"/>
            </a:endParaRPr>
          </a:p>
          <a:p>
            <a:pPr marL="285750" indent="-285750" fontAlgn="base">
              <a:spcBef>
                <a:spcPct val="50000"/>
              </a:spcBef>
              <a:spcAft>
                <a:spcPct val="0"/>
              </a:spcAft>
              <a:buClr>
                <a:srgbClr val="F0AB00"/>
              </a:buClr>
              <a:buSzPct val="80000"/>
              <a:buFontTx/>
              <a:buChar char="-"/>
            </a:pPr>
            <a:endParaRPr lang="en-US" sz="1800" kern="0" dirty="0" err="1">
              <a:ea typeface="Arial Unicode MS" pitchFamily="34" charset="-128"/>
              <a:cs typeface="Arial Unicode MS" pitchFamily="34" charset="-128"/>
            </a:endParaRPr>
          </a:p>
        </p:txBody>
      </p:sp>
      <p:graphicFrame>
        <p:nvGraphicFramePr>
          <p:cNvPr id="6" name="Diagram 5">
            <a:extLst>
              <a:ext uri="{FF2B5EF4-FFF2-40B4-BE49-F238E27FC236}">
                <a16:creationId xmlns:a16="http://schemas.microsoft.com/office/drawing/2014/main" id="{2E76B0D2-7786-4155-8AFD-0C2F68935BDE}"/>
              </a:ext>
            </a:extLst>
          </p:cNvPr>
          <p:cNvGraphicFramePr/>
          <p:nvPr>
            <p:extLst>
              <p:ext uri="{D42A27DB-BD31-4B8C-83A1-F6EECF244321}">
                <p14:modId xmlns:p14="http://schemas.microsoft.com/office/powerpoint/2010/main" val="2889163876"/>
              </p:ext>
            </p:extLst>
          </p:nvPr>
        </p:nvGraphicFramePr>
        <p:xfrm>
          <a:off x="768289" y="2056320"/>
          <a:ext cx="11698031" cy="429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1B18474-51F6-489F-BF26-64CE31B95FD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0455" y="2110667"/>
            <a:ext cx="3138370" cy="2094493"/>
          </a:xfrm>
          <a:prstGeom prst="rect">
            <a:avLst/>
          </a:prstGeom>
          <a:effectLst>
            <a:glow rad="342900">
              <a:schemeClr val="accent1">
                <a:alpha val="40000"/>
              </a:schemeClr>
            </a:glow>
          </a:effectLst>
        </p:spPr>
      </p:pic>
    </p:spTree>
    <p:extLst>
      <p:ext uri="{BB962C8B-B14F-4D97-AF65-F5344CB8AC3E}">
        <p14:creationId xmlns:p14="http://schemas.microsoft.com/office/powerpoint/2010/main" val="353638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How can we create humanized content?</a:t>
            </a:r>
            <a:br>
              <a:rPr lang="en-US" dirty="0"/>
            </a:br>
            <a:endParaRPr lang="en-US" dirty="0"/>
          </a:p>
        </p:txBody>
      </p:sp>
      <p:pic>
        <p:nvPicPr>
          <p:cNvPr id="7" name="Divider Image Placeholder">
            <a:extLst>
              <a:ext uri="{FF2B5EF4-FFF2-40B4-BE49-F238E27FC236}">
                <a16:creationId xmlns:a16="http://schemas.microsoft.com/office/drawing/2014/main" id="{3FEADB84-4FA8-4F63-8117-D5AD2F9BF19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353704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F57947-1D04-4C65-802D-88C70FD15A2E}"/>
              </a:ext>
            </a:extLst>
          </p:cNvPr>
          <p:cNvPicPr>
            <a:picLocks noChangeAspect="1"/>
          </p:cNvPicPr>
          <p:nvPr/>
        </p:nvPicPr>
        <p:blipFill>
          <a:blip r:embed="rId2"/>
          <a:stretch>
            <a:fillRect/>
          </a:stretch>
        </p:blipFill>
        <p:spPr>
          <a:xfrm>
            <a:off x="7967714" y="2597418"/>
            <a:ext cx="4244435" cy="2829079"/>
          </a:xfrm>
          <a:prstGeom prst="rect">
            <a:avLst/>
          </a:prstGeom>
        </p:spPr>
      </p:pic>
      <p:pic>
        <p:nvPicPr>
          <p:cNvPr id="6" name="Picture 5">
            <a:extLst>
              <a:ext uri="{FF2B5EF4-FFF2-40B4-BE49-F238E27FC236}">
                <a16:creationId xmlns:a16="http://schemas.microsoft.com/office/drawing/2014/main" id="{5B37CC71-5B7B-461E-A9C0-7B6CCA031D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127848" cy="5420077"/>
          </a:xfrm>
          <a:prstGeom prst="rect">
            <a:avLst/>
          </a:prstGeom>
        </p:spPr>
      </p:pic>
      <p:pic>
        <p:nvPicPr>
          <p:cNvPr id="4" name="Picture 3">
            <a:extLst>
              <a:ext uri="{FF2B5EF4-FFF2-40B4-BE49-F238E27FC236}">
                <a16:creationId xmlns:a16="http://schemas.microsoft.com/office/drawing/2014/main" id="{F7BCF63F-4C76-4885-9EB9-4757A37DC2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27830" y="0"/>
            <a:ext cx="4084319" cy="2722879"/>
          </a:xfrm>
          <a:prstGeom prst="rect">
            <a:avLst/>
          </a:prstGeom>
        </p:spPr>
      </p:pic>
      <p:graphicFrame>
        <p:nvGraphicFramePr>
          <p:cNvPr id="3" name="Diagram 2">
            <a:extLst>
              <a:ext uri="{FF2B5EF4-FFF2-40B4-BE49-F238E27FC236}">
                <a16:creationId xmlns:a16="http://schemas.microsoft.com/office/drawing/2014/main" id="{9B532DAB-9538-4644-A4D7-F7E6D0280234}"/>
              </a:ext>
            </a:extLst>
          </p:cNvPr>
          <p:cNvGraphicFramePr/>
          <p:nvPr>
            <p:extLst>
              <p:ext uri="{D42A27DB-BD31-4B8C-83A1-F6EECF244321}">
                <p14:modId xmlns:p14="http://schemas.microsoft.com/office/powerpoint/2010/main" val="409034515"/>
              </p:ext>
            </p:extLst>
          </p:nvPr>
        </p:nvGraphicFramePr>
        <p:xfrm>
          <a:off x="1907793" y="12840"/>
          <a:ext cx="8130117" cy="54200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35771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act information"/>
          <p:cNvSpPr>
            <a:spLocks noGrp="1"/>
          </p:cNvSpPr>
          <p:nvPr>
            <p:ph type="body" sz="quarter" idx="10"/>
          </p:nvPr>
        </p:nvSpPr>
        <p:spPr bwMode="gray">
          <a:xfrm>
            <a:off x="504000" y="2905487"/>
            <a:ext cx="5593588" cy="2501010"/>
          </a:xfrm>
        </p:spPr>
        <p:txBody>
          <a:bodyPr/>
          <a:lstStyle/>
          <a:p>
            <a:r>
              <a:rPr lang="en-US" dirty="0"/>
              <a:t>Contact information:</a:t>
            </a:r>
          </a:p>
          <a:p>
            <a:pPr lvl="1"/>
            <a:r>
              <a:rPr lang="en-US" b="1" dirty="0"/>
              <a:t>Amrita Pavangad: </a:t>
            </a:r>
            <a:r>
              <a:rPr lang="en-US" dirty="0"/>
              <a:t>amrita.pavangad@sap.com</a:t>
            </a:r>
          </a:p>
          <a:p>
            <a:pPr lvl="1"/>
            <a:r>
              <a:rPr lang="en-US" b="1" dirty="0"/>
              <a:t>Anju Jose: </a:t>
            </a:r>
            <a:r>
              <a:rPr lang="en-US" dirty="0"/>
              <a:t>an.jose@sap.com</a:t>
            </a:r>
          </a:p>
        </p:txBody>
      </p:sp>
      <p:sp>
        <p:nvSpPr>
          <p:cNvPr id="2" name="Thank you"/>
          <p:cNvSpPr>
            <a:spLocks noGrp="1"/>
          </p:cNvSpPr>
          <p:nvPr>
            <p:ph type="ctrTitle"/>
          </p:nvPr>
        </p:nvSpPr>
        <p:spPr bwMode="gray"/>
        <p:txBody>
          <a:bodyPr/>
          <a:lstStyle/>
          <a:p>
            <a:r>
              <a:rPr lang="en-US" dirty="0"/>
              <a:t>Thank you.</a:t>
            </a:r>
          </a:p>
        </p:txBody>
      </p:sp>
    </p:spTree>
    <p:extLst>
      <p:ext uri="{BB962C8B-B14F-4D97-AF65-F5344CB8AC3E}">
        <p14:creationId xmlns:p14="http://schemas.microsoft.com/office/powerpoint/2010/main" val="1881851238"/>
      </p:ext>
    </p:extLst>
  </p:cSld>
  <p:clrMapOvr>
    <a:masterClrMapping/>
  </p:clrMapOvr>
</p:sld>
</file>

<file path=ppt/theme/theme1.xml><?xml version="1.0" encoding="utf-8"?>
<a:theme xmlns:a="http://schemas.openxmlformats.org/drawingml/2006/main" name="SAP 2019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0F0DE4AE-4B25-4696-9992-64270CB37F61}" vid="{CFBF233B-4965-47F7-9E55-FF6B22350CE1}"/>
    </a:ext>
  </a:extLst>
</a:theme>
</file>

<file path=ppt/theme/theme2.xml><?xml version="1.0" encoding="utf-8"?>
<a:theme xmlns:a="http://schemas.openxmlformats.org/drawingml/2006/main" name="SAP 2019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0F0DE4AE-4B25-4696-9992-64270CB37F61}" vid="{6003A77E-DEA4-4308-9E42-7BC45C17D642}"/>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SAP_2019_16x9_white</Template>
  <TotalTime>2172</TotalTime>
  <Words>264</Words>
  <Application>Microsoft Macintosh PowerPoint</Application>
  <PresentationFormat>Custom</PresentationFormat>
  <Paragraphs>43</Paragraphs>
  <Slides>11</Slides>
  <Notes>3</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 Unicode MS</vt:lpstr>
      <vt:lpstr>Arial</vt:lpstr>
      <vt:lpstr>Courier New</vt:lpstr>
      <vt:lpstr>Helvetica Neue</vt:lpstr>
      <vt:lpstr>Symbol</vt:lpstr>
      <vt:lpstr>wingdings</vt:lpstr>
      <vt:lpstr>wingdings</vt:lpstr>
      <vt:lpstr>SAP 2019 16x9 white</vt:lpstr>
      <vt:lpstr>SAP 2019 16x9 blue</vt:lpstr>
      <vt:lpstr>Humanizing User Interface</vt:lpstr>
      <vt:lpstr>Agenda</vt:lpstr>
      <vt:lpstr>What is humanized content? </vt:lpstr>
      <vt:lpstr>PowerPoint Presentation</vt:lpstr>
      <vt:lpstr>Why should we humanize content? </vt:lpstr>
      <vt:lpstr>People respond to people</vt:lpstr>
      <vt:lpstr>How can we create humanized content? </vt:lpstr>
      <vt:lpstr>PowerPoint Presentation</vt:lpstr>
      <vt:lpstr>Thank you.</vt:lpstr>
      <vt:lpstr>PowerPoint Presentation</vt:lpstr>
      <vt:lpstr>PowerPoint Presentation</vt:lpstr>
    </vt:vector>
  </TitlesOfParts>
  <Company>SAP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Humanizing User Interface</dc:title>
  <dc:creator>Pavangad, Amrita</dc:creator>
  <cp:keywords>2019/16:9/white</cp:keywords>
  <cp:lastModifiedBy>Vimal Chhutani</cp:lastModifiedBy>
  <cp:revision>35</cp:revision>
  <dcterms:created xsi:type="dcterms:W3CDTF">2019-08-27T03:56:19Z</dcterms:created>
  <dcterms:modified xsi:type="dcterms:W3CDTF">2019-09-25T05:32:35Z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ies>
</file>