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ebp" ContentType="image/jpe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84" r:id="rId2"/>
    <p:sldId id="286" r:id="rId3"/>
    <p:sldId id="296" r:id="rId4"/>
    <p:sldId id="295" r:id="rId5"/>
    <p:sldId id="291" r:id="rId6"/>
    <p:sldId id="292" r:id="rId7"/>
    <p:sldId id="298" r:id="rId8"/>
    <p:sldId id="302" r:id="rId9"/>
    <p:sldId id="297" r:id="rId10"/>
    <p:sldId id="30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0660B408-B3CF-4A94-85FC-2B1E0A45F4A2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27" autoAdjust="0"/>
    <p:restoredTop sz="94635" autoAdjust="0"/>
  </p:normalViewPr>
  <p:slideViewPr>
    <p:cSldViewPr snapToGrid="0">
      <p:cViewPr varScale="1">
        <p:scale>
          <a:sx n="85" d="100"/>
          <a:sy n="85" d="100"/>
        </p:scale>
        <p:origin x="672" y="84"/>
      </p:cViewPr>
      <p:guideLst/>
    </p:cSldViewPr>
  </p:slideViewPr>
  <p:outlineViewPr>
    <p:cViewPr>
      <p:scale>
        <a:sx n="33" d="100"/>
        <a:sy n="33" d="100"/>
      </p:scale>
      <p:origin x="0" y="-2134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38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8EC8225-11E3-4E8C-ABD2-0445C03BC52A}" type="doc">
      <dgm:prSet loTypeId="urn:microsoft.com/office/officeart/2009/layout/ReverseList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7C9C65B-B49C-4D2A-87C5-C3ED37416197}">
      <dgm:prSet phldrT="[Text]" custT="1"/>
      <dgm:spPr>
        <a:solidFill>
          <a:schemeClr val="accent1">
            <a:lumMod val="50000"/>
          </a:schemeClr>
        </a:solidFill>
      </dgm:spPr>
      <dgm:t>
        <a:bodyPr/>
        <a:lstStyle/>
        <a:p>
          <a:r>
            <a:rPr lang="en-US" sz="2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content</a:t>
          </a:r>
        </a:p>
      </dgm:t>
    </dgm:pt>
    <dgm:pt modelId="{DB313ABF-BA62-4D0C-A270-952211617643}" type="parTrans" cxnId="{DD7892ED-2576-49CC-8656-374ACA03C01E}">
      <dgm:prSet/>
      <dgm:spPr/>
      <dgm:t>
        <a:bodyPr/>
        <a:lstStyle/>
        <a:p>
          <a:endParaRPr lang="en-US"/>
        </a:p>
      </dgm:t>
    </dgm:pt>
    <dgm:pt modelId="{04B89904-A969-41DC-88B8-6E4DCA32664B}" type="sibTrans" cxnId="{DD7892ED-2576-49CC-8656-374ACA03C01E}">
      <dgm:prSet/>
      <dgm:spPr/>
      <dgm:t>
        <a:bodyPr/>
        <a:lstStyle/>
        <a:p>
          <a:endParaRPr lang="en-US"/>
        </a:p>
      </dgm:t>
    </dgm:pt>
    <dgm:pt modelId="{7B810A3B-F84F-4994-AFF3-D1BA2D478771}">
      <dgm:prSet phldrT="[Text]" custT="1"/>
      <dgm:spPr/>
      <dgm:t>
        <a:bodyPr/>
        <a:lstStyle/>
        <a:p>
          <a:r>
            <a:rPr lang="en-US" sz="2800" b="1" dirty="0">
              <a:latin typeface="Calibri" panose="020F0502020204030204" pitchFamily="34" charset="0"/>
              <a:cs typeface="Calibri" panose="020F0502020204030204" pitchFamily="34" charset="0"/>
            </a:rPr>
            <a:t>Marketing content</a:t>
          </a:r>
        </a:p>
      </dgm:t>
    </dgm:pt>
    <dgm:pt modelId="{7D1FFDEB-202E-4127-9F7B-BB4EAC23E230}" type="parTrans" cxnId="{BC3E92F1-E813-45E8-B8E0-8C4D531618BE}">
      <dgm:prSet/>
      <dgm:spPr/>
      <dgm:t>
        <a:bodyPr/>
        <a:lstStyle/>
        <a:p>
          <a:endParaRPr lang="en-US"/>
        </a:p>
      </dgm:t>
    </dgm:pt>
    <dgm:pt modelId="{979A678B-9BB5-41A0-A691-887C0537FCBD}" type="sibTrans" cxnId="{BC3E92F1-E813-45E8-B8E0-8C4D531618BE}">
      <dgm:prSet/>
      <dgm:spPr/>
      <dgm:t>
        <a:bodyPr/>
        <a:lstStyle/>
        <a:p>
          <a:endParaRPr lang="en-US"/>
        </a:p>
      </dgm:t>
    </dgm:pt>
    <dgm:pt modelId="{4D407EE3-E6FE-4756-8220-D7C3DEA4BB70}" type="pres">
      <dgm:prSet presAssocID="{78EC8225-11E3-4E8C-ABD2-0445C03BC52A}" presName="Name0" presStyleCnt="0">
        <dgm:presLayoutVars>
          <dgm:chMax val="2"/>
          <dgm:chPref val="2"/>
          <dgm:animLvl val="lvl"/>
        </dgm:presLayoutVars>
      </dgm:prSet>
      <dgm:spPr/>
    </dgm:pt>
    <dgm:pt modelId="{D711B3B4-66DC-4053-A162-8074203ADFD7}" type="pres">
      <dgm:prSet presAssocID="{78EC8225-11E3-4E8C-ABD2-0445C03BC52A}" presName="LeftText" presStyleLbl="revTx" presStyleIdx="0" presStyleCnt="0">
        <dgm:presLayoutVars>
          <dgm:bulletEnabled val="1"/>
        </dgm:presLayoutVars>
      </dgm:prSet>
      <dgm:spPr/>
    </dgm:pt>
    <dgm:pt modelId="{586FA2CA-F32F-42A8-9BB0-305C8FB217FE}" type="pres">
      <dgm:prSet presAssocID="{78EC8225-11E3-4E8C-ABD2-0445C03BC52A}" presName="LeftNode" presStyleLbl="bgImgPlace1" presStyleIdx="0" presStyleCnt="2" custScaleX="565515">
        <dgm:presLayoutVars>
          <dgm:chMax val="2"/>
          <dgm:chPref val="2"/>
        </dgm:presLayoutVars>
      </dgm:prSet>
      <dgm:spPr/>
    </dgm:pt>
    <dgm:pt modelId="{BDB8BE98-D64C-4D27-8DCA-28C3E8A9B4CE}" type="pres">
      <dgm:prSet presAssocID="{78EC8225-11E3-4E8C-ABD2-0445C03BC52A}" presName="RightText" presStyleLbl="revTx" presStyleIdx="0" presStyleCnt="0">
        <dgm:presLayoutVars>
          <dgm:bulletEnabled val="1"/>
        </dgm:presLayoutVars>
      </dgm:prSet>
      <dgm:spPr/>
    </dgm:pt>
    <dgm:pt modelId="{FE147BB4-BDE0-42A1-957D-FA0ED2FFFF3E}" type="pres">
      <dgm:prSet presAssocID="{78EC8225-11E3-4E8C-ABD2-0445C03BC52A}" presName="RightNode" presStyleLbl="bgImgPlace1" presStyleIdx="1" presStyleCnt="2" custScaleX="219857" custLinFactNeighborX="2088" custLinFactNeighborY="618">
        <dgm:presLayoutVars>
          <dgm:chMax val="0"/>
          <dgm:chPref val="0"/>
        </dgm:presLayoutVars>
      </dgm:prSet>
      <dgm:spPr/>
    </dgm:pt>
    <dgm:pt modelId="{E278EF13-8B63-467C-8729-0A41C9137014}" type="pres">
      <dgm:prSet presAssocID="{78EC8225-11E3-4E8C-ABD2-0445C03BC52A}" presName="TopArrow" presStyleLbl="node1" presStyleIdx="0" presStyleCnt="2" custLinFactNeighborX="-49990" custLinFactNeighborY="-835"/>
      <dgm:spPr/>
    </dgm:pt>
    <dgm:pt modelId="{6774DAB9-4E67-4442-8E74-D838E090C12D}" type="pres">
      <dgm:prSet presAssocID="{78EC8225-11E3-4E8C-ABD2-0445C03BC52A}" presName="BottomArrow" presStyleLbl="node1" presStyleIdx="1" presStyleCnt="2" custLinFactNeighborX="-45235" custLinFactNeighborY="1225"/>
      <dgm:spPr/>
    </dgm:pt>
  </dgm:ptLst>
  <dgm:cxnLst>
    <dgm:cxn modelId="{2FCD2F29-69D8-4A59-903D-B6EDC51D8639}" type="presOf" srcId="{7B810A3B-F84F-4994-AFF3-D1BA2D478771}" destId="{FE147BB4-BDE0-42A1-957D-FA0ED2FFFF3E}" srcOrd="1" destOrd="0" presId="urn:microsoft.com/office/officeart/2009/layout/ReverseList"/>
    <dgm:cxn modelId="{4CCFC132-A150-41F0-A615-E48B1FEAA1AB}" type="presOf" srcId="{78EC8225-11E3-4E8C-ABD2-0445C03BC52A}" destId="{4D407EE3-E6FE-4756-8220-D7C3DEA4BB70}" srcOrd="0" destOrd="0" presId="urn:microsoft.com/office/officeart/2009/layout/ReverseList"/>
    <dgm:cxn modelId="{505AC462-E991-4105-9920-1115870EDE6A}" type="presOf" srcId="{7B810A3B-F84F-4994-AFF3-D1BA2D478771}" destId="{BDB8BE98-D64C-4D27-8DCA-28C3E8A9B4CE}" srcOrd="0" destOrd="0" presId="urn:microsoft.com/office/officeart/2009/layout/ReverseList"/>
    <dgm:cxn modelId="{4FF3BE97-5465-4E71-9356-AAD72E5ABD9E}" type="presOf" srcId="{57C9C65B-B49C-4D2A-87C5-C3ED37416197}" destId="{586FA2CA-F32F-42A8-9BB0-305C8FB217FE}" srcOrd="1" destOrd="0" presId="urn:microsoft.com/office/officeart/2009/layout/ReverseList"/>
    <dgm:cxn modelId="{7D199EC8-E456-4335-8750-077C332E03A9}" type="presOf" srcId="{57C9C65B-B49C-4D2A-87C5-C3ED37416197}" destId="{D711B3B4-66DC-4053-A162-8074203ADFD7}" srcOrd="0" destOrd="0" presId="urn:microsoft.com/office/officeart/2009/layout/ReverseList"/>
    <dgm:cxn modelId="{DD7892ED-2576-49CC-8656-374ACA03C01E}" srcId="{78EC8225-11E3-4E8C-ABD2-0445C03BC52A}" destId="{57C9C65B-B49C-4D2A-87C5-C3ED37416197}" srcOrd="0" destOrd="0" parTransId="{DB313ABF-BA62-4D0C-A270-952211617643}" sibTransId="{04B89904-A969-41DC-88B8-6E4DCA32664B}"/>
    <dgm:cxn modelId="{BC3E92F1-E813-45E8-B8E0-8C4D531618BE}" srcId="{78EC8225-11E3-4E8C-ABD2-0445C03BC52A}" destId="{7B810A3B-F84F-4994-AFF3-D1BA2D478771}" srcOrd="1" destOrd="0" parTransId="{7D1FFDEB-202E-4127-9F7B-BB4EAC23E230}" sibTransId="{979A678B-9BB5-41A0-A691-887C0537FCBD}"/>
    <dgm:cxn modelId="{82A7C8A1-09DE-4954-9085-A4B77E8CA05D}" type="presParOf" srcId="{4D407EE3-E6FE-4756-8220-D7C3DEA4BB70}" destId="{D711B3B4-66DC-4053-A162-8074203ADFD7}" srcOrd="0" destOrd="0" presId="urn:microsoft.com/office/officeart/2009/layout/ReverseList"/>
    <dgm:cxn modelId="{60554BEF-3A13-4B9E-A894-6C3F9C6353B9}" type="presParOf" srcId="{4D407EE3-E6FE-4756-8220-D7C3DEA4BB70}" destId="{586FA2CA-F32F-42A8-9BB0-305C8FB217FE}" srcOrd="1" destOrd="0" presId="urn:microsoft.com/office/officeart/2009/layout/ReverseList"/>
    <dgm:cxn modelId="{0B35FB24-82EB-4797-9F8E-6FA7240A2F2A}" type="presParOf" srcId="{4D407EE3-E6FE-4756-8220-D7C3DEA4BB70}" destId="{BDB8BE98-D64C-4D27-8DCA-28C3E8A9B4CE}" srcOrd="2" destOrd="0" presId="urn:microsoft.com/office/officeart/2009/layout/ReverseList"/>
    <dgm:cxn modelId="{E3ECA0E5-3B31-4576-80D2-0778193B7A04}" type="presParOf" srcId="{4D407EE3-E6FE-4756-8220-D7C3DEA4BB70}" destId="{FE147BB4-BDE0-42A1-957D-FA0ED2FFFF3E}" srcOrd="3" destOrd="0" presId="urn:microsoft.com/office/officeart/2009/layout/ReverseList"/>
    <dgm:cxn modelId="{6ADF66F5-A813-4EFF-8584-EE83D749BC6A}" type="presParOf" srcId="{4D407EE3-E6FE-4756-8220-D7C3DEA4BB70}" destId="{E278EF13-8B63-467C-8729-0A41C9137014}" srcOrd="4" destOrd="0" presId="urn:microsoft.com/office/officeart/2009/layout/ReverseList"/>
    <dgm:cxn modelId="{315F7991-5FD4-4A5C-A676-F76A42BEF8D1}" type="presParOf" srcId="{4D407EE3-E6FE-4756-8220-D7C3DEA4BB70}" destId="{6774DAB9-4E67-4442-8E74-D838E090C12D}" srcOrd="5" destOrd="0" presId="urn:microsoft.com/office/officeart/2009/layout/ReverseList"/>
  </dgm:cxnLst>
  <dgm:bg>
    <a:solidFill>
      <a:schemeClr val="bg2">
        <a:lumMod val="25000"/>
      </a:schemeClr>
    </a:solid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225E9FB-834C-476F-8990-D62A6E9A54C6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9BF07801-A1E3-4F9A-928B-64FF1B6DFAF9}">
      <dgm:prSet phldrT="[Text]" custT="1"/>
      <dgm:spPr/>
      <dgm:t>
        <a:bodyPr/>
        <a:lstStyle/>
        <a:p>
          <a:r>
            <a: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Customer Engagement</a:t>
          </a:r>
        </a:p>
      </dgm:t>
    </dgm:pt>
    <dgm:pt modelId="{F9416886-EABF-4FE6-8B81-F51816F2CDC4}" type="parTrans" cxnId="{68F037AB-F4FF-4888-BDBB-B2B37D355E9E}">
      <dgm:prSet/>
      <dgm:spPr/>
      <dgm:t>
        <a:bodyPr/>
        <a:lstStyle/>
        <a:p>
          <a:endParaRPr lang="en-US"/>
        </a:p>
      </dgm:t>
    </dgm:pt>
    <dgm:pt modelId="{AFC3BC5E-1FF9-426F-921F-4C7A340A81AC}" type="sibTrans" cxnId="{68F037AB-F4FF-4888-BDBB-B2B37D355E9E}">
      <dgm:prSet/>
      <dgm:spPr/>
      <dgm:t>
        <a:bodyPr/>
        <a:lstStyle/>
        <a:p>
          <a:endParaRPr lang="en-US"/>
        </a:p>
      </dgm:t>
    </dgm:pt>
    <dgm:pt modelId="{B5E18CC1-F772-4718-A301-4277B88B89B0}">
      <dgm:prSet phldrT="[Text]" custT="1"/>
      <dgm:spPr/>
      <dgm:t>
        <a:bodyPr/>
        <a:lstStyle/>
        <a:p>
          <a:r>
            <a: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Marketing Content</a:t>
          </a:r>
        </a:p>
      </dgm:t>
    </dgm:pt>
    <dgm:pt modelId="{2760997F-6D1C-4026-B7D9-9CD734E4E876}" type="parTrans" cxnId="{3F23AF12-F3E7-4624-A3FD-C92007852FE0}">
      <dgm:prSet/>
      <dgm:spPr/>
      <dgm:t>
        <a:bodyPr/>
        <a:lstStyle/>
        <a:p>
          <a:endParaRPr lang="en-US"/>
        </a:p>
      </dgm:t>
    </dgm:pt>
    <dgm:pt modelId="{8DAA529B-58C0-4F3C-859C-CAD786AC8689}" type="sibTrans" cxnId="{3F23AF12-F3E7-4624-A3FD-C92007852FE0}">
      <dgm:prSet/>
      <dgm:spPr/>
      <dgm:t>
        <a:bodyPr/>
        <a:lstStyle/>
        <a:p>
          <a:endParaRPr lang="en-US"/>
        </a:p>
      </dgm:t>
    </dgm:pt>
    <dgm:pt modelId="{3A619689-9F1E-444C-A423-2CD7497F53BB}">
      <dgm:prSet phldrT="[Text]" custT="1"/>
      <dgm:spPr/>
      <dgm:t>
        <a:bodyPr/>
        <a:lstStyle/>
        <a:p>
          <a:r>
            <a:rPr lang="en-US" sz="2800" b="1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Content</a:t>
          </a:r>
        </a:p>
      </dgm:t>
    </dgm:pt>
    <dgm:pt modelId="{2239D8BA-937C-4A43-B74F-49AC015C41D6}" type="parTrans" cxnId="{C945473D-B274-49EE-B037-D63EE6FC32F5}">
      <dgm:prSet/>
      <dgm:spPr/>
      <dgm:t>
        <a:bodyPr/>
        <a:lstStyle/>
        <a:p>
          <a:endParaRPr lang="en-US"/>
        </a:p>
      </dgm:t>
    </dgm:pt>
    <dgm:pt modelId="{183B16BB-564D-4F8D-94CC-7EB3EB491289}" type="sibTrans" cxnId="{C945473D-B274-49EE-B037-D63EE6FC32F5}">
      <dgm:prSet/>
      <dgm:spPr/>
      <dgm:t>
        <a:bodyPr/>
        <a:lstStyle/>
        <a:p>
          <a:endParaRPr lang="en-US"/>
        </a:p>
      </dgm:t>
    </dgm:pt>
    <dgm:pt modelId="{01ED11A9-A591-42CD-8C05-D59978BAB839}" type="pres">
      <dgm:prSet presAssocID="{F225E9FB-834C-476F-8990-D62A6E9A54C6}" presName="compositeShape" presStyleCnt="0">
        <dgm:presLayoutVars>
          <dgm:chMax val="7"/>
          <dgm:dir/>
          <dgm:resizeHandles val="exact"/>
        </dgm:presLayoutVars>
      </dgm:prSet>
      <dgm:spPr/>
    </dgm:pt>
    <dgm:pt modelId="{80A5AC8E-08AE-4BE7-BAE1-B3FEB6417C73}" type="pres">
      <dgm:prSet presAssocID="{9BF07801-A1E3-4F9A-928B-64FF1B6DFAF9}" presName="circ1" presStyleLbl="vennNode1" presStyleIdx="0" presStyleCnt="3" custScaleX="111314"/>
      <dgm:spPr/>
    </dgm:pt>
    <dgm:pt modelId="{B1047E08-BDC7-4021-9EC7-E9E598E29161}" type="pres">
      <dgm:prSet presAssocID="{9BF07801-A1E3-4F9A-928B-64FF1B6DFAF9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4805D9AA-1FB3-4481-8126-FE91B5E62C39}" type="pres">
      <dgm:prSet presAssocID="{B5E18CC1-F772-4718-A301-4277B88B89B0}" presName="circ2" presStyleLbl="vennNode1" presStyleIdx="1" presStyleCnt="3" custScaleX="109179" custLinFactNeighborX="-107" custLinFactNeighborY="-630"/>
      <dgm:spPr/>
    </dgm:pt>
    <dgm:pt modelId="{CB1CE22B-BC8F-4C11-8699-49D3F8578D10}" type="pres">
      <dgm:prSet presAssocID="{B5E18CC1-F772-4718-A301-4277B88B89B0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</dgm:pt>
    <dgm:pt modelId="{5D5317DD-84F9-4196-8525-13E43B9A9142}" type="pres">
      <dgm:prSet presAssocID="{3A619689-9F1E-444C-A423-2CD7497F53BB}" presName="circ3" presStyleLbl="vennNode1" presStyleIdx="2" presStyleCnt="3" custLinFactNeighborX="-946" custLinFactNeighborY="-630"/>
      <dgm:spPr/>
    </dgm:pt>
    <dgm:pt modelId="{FCCB0DF2-5162-463A-862D-5F01CA1C70CC}" type="pres">
      <dgm:prSet presAssocID="{3A619689-9F1E-444C-A423-2CD7497F53BB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</dgm:pt>
  </dgm:ptLst>
  <dgm:cxnLst>
    <dgm:cxn modelId="{3F23AF12-F3E7-4624-A3FD-C92007852FE0}" srcId="{F225E9FB-834C-476F-8990-D62A6E9A54C6}" destId="{B5E18CC1-F772-4718-A301-4277B88B89B0}" srcOrd="1" destOrd="0" parTransId="{2760997F-6D1C-4026-B7D9-9CD734E4E876}" sibTransId="{8DAA529B-58C0-4F3C-859C-CAD786AC8689}"/>
    <dgm:cxn modelId="{40C01419-B838-4059-9496-B70D78921A7A}" type="presOf" srcId="{9BF07801-A1E3-4F9A-928B-64FF1B6DFAF9}" destId="{80A5AC8E-08AE-4BE7-BAE1-B3FEB6417C73}" srcOrd="0" destOrd="0" presId="urn:microsoft.com/office/officeart/2005/8/layout/venn1"/>
    <dgm:cxn modelId="{659D482B-35D6-466F-AC08-676C80E8E944}" type="presOf" srcId="{9BF07801-A1E3-4F9A-928B-64FF1B6DFAF9}" destId="{B1047E08-BDC7-4021-9EC7-E9E598E29161}" srcOrd="1" destOrd="0" presId="urn:microsoft.com/office/officeart/2005/8/layout/venn1"/>
    <dgm:cxn modelId="{7BC88734-DE90-4DD8-8F28-98A5857B0609}" type="presOf" srcId="{B5E18CC1-F772-4718-A301-4277B88B89B0}" destId="{CB1CE22B-BC8F-4C11-8699-49D3F8578D10}" srcOrd="1" destOrd="0" presId="urn:microsoft.com/office/officeart/2005/8/layout/venn1"/>
    <dgm:cxn modelId="{C945473D-B274-49EE-B037-D63EE6FC32F5}" srcId="{F225E9FB-834C-476F-8990-D62A6E9A54C6}" destId="{3A619689-9F1E-444C-A423-2CD7497F53BB}" srcOrd="2" destOrd="0" parTransId="{2239D8BA-937C-4A43-B74F-49AC015C41D6}" sibTransId="{183B16BB-564D-4F8D-94CC-7EB3EB491289}"/>
    <dgm:cxn modelId="{74B5C45B-E496-4592-9AAF-4CC2A1EB440B}" type="presOf" srcId="{F225E9FB-834C-476F-8990-D62A6E9A54C6}" destId="{01ED11A9-A591-42CD-8C05-D59978BAB839}" srcOrd="0" destOrd="0" presId="urn:microsoft.com/office/officeart/2005/8/layout/venn1"/>
    <dgm:cxn modelId="{4B1BD655-D8DF-4F53-B20C-66EACCE418B5}" type="presOf" srcId="{B5E18CC1-F772-4718-A301-4277B88B89B0}" destId="{4805D9AA-1FB3-4481-8126-FE91B5E62C39}" srcOrd="0" destOrd="0" presId="urn:microsoft.com/office/officeart/2005/8/layout/venn1"/>
    <dgm:cxn modelId="{EB121C8B-C46B-4C37-BFF5-722E5F41E771}" type="presOf" srcId="{3A619689-9F1E-444C-A423-2CD7497F53BB}" destId="{5D5317DD-84F9-4196-8525-13E43B9A9142}" srcOrd="0" destOrd="0" presId="urn:microsoft.com/office/officeart/2005/8/layout/venn1"/>
    <dgm:cxn modelId="{CB749199-52AA-415E-8917-16AE5632DC61}" type="presOf" srcId="{3A619689-9F1E-444C-A423-2CD7497F53BB}" destId="{FCCB0DF2-5162-463A-862D-5F01CA1C70CC}" srcOrd="1" destOrd="0" presId="urn:microsoft.com/office/officeart/2005/8/layout/venn1"/>
    <dgm:cxn modelId="{68F037AB-F4FF-4888-BDBB-B2B37D355E9E}" srcId="{F225E9FB-834C-476F-8990-D62A6E9A54C6}" destId="{9BF07801-A1E3-4F9A-928B-64FF1B6DFAF9}" srcOrd="0" destOrd="0" parTransId="{F9416886-EABF-4FE6-8B81-F51816F2CDC4}" sibTransId="{AFC3BC5E-1FF9-426F-921F-4C7A340A81AC}"/>
    <dgm:cxn modelId="{5C3A69D5-6D1F-41F4-BD66-DD5036325F05}" type="presParOf" srcId="{01ED11A9-A591-42CD-8C05-D59978BAB839}" destId="{80A5AC8E-08AE-4BE7-BAE1-B3FEB6417C73}" srcOrd="0" destOrd="0" presId="urn:microsoft.com/office/officeart/2005/8/layout/venn1"/>
    <dgm:cxn modelId="{4228D1B2-8F55-4BB8-8513-8F4018588E35}" type="presParOf" srcId="{01ED11A9-A591-42CD-8C05-D59978BAB839}" destId="{B1047E08-BDC7-4021-9EC7-E9E598E29161}" srcOrd="1" destOrd="0" presId="urn:microsoft.com/office/officeart/2005/8/layout/venn1"/>
    <dgm:cxn modelId="{1A62D823-932D-4D9B-A5C9-19290D045DEA}" type="presParOf" srcId="{01ED11A9-A591-42CD-8C05-D59978BAB839}" destId="{4805D9AA-1FB3-4481-8126-FE91B5E62C39}" srcOrd="2" destOrd="0" presId="urn:microsoft.com/office/officeart/2005/8/layout/venn1"/>
    <dgm:cxn modelId="{A81584A5-9059-4C19-9609-7FF8047675F8}" type="presParOf" srcId="{01ED11A9-A591-42CD-8C05-D59978BAB839}" destId="{CB1CE22B-BC8F-4C11-8699-49D3F8578D10}" srcOrd="3" destOrd="0" presId="urn:microsoft.com/office/officeart/2005/8/layout/venn1"/>
    <dgm:cxn modelId="{BB3BED21-1A01-4A40-88EE-048EF17DF456}" type="presParOf" srcId="{01ED11A9-A591-42CD-8C05-D59978BAB839}" destId="{5D5317DD-84F9-4196-8525-13E43B9A9142}" srcOrd="4" destOrd="0" presId="urn:microsoft.com/office/officeart/2005/8/layout/venn1"/>
    <dgm:cxn modelId="{E3ECA603-6E70-4EDD-91E9-51B6A0B09806}" type="presParOf" srcId="{01ED11A9-A591-42CD-8C05-D59978BAB839}" destId="{FCCB0DF2-5162-463A-862D-5F01CA1C70CC}" srcOrd="5" destOrd="0" presId="urn:microsoft.com/office/officeart/2005/8/layout/venn1"/>
  </dgm:cxnLst>
  <dgm:bg>
    <a:solidFill>
      <a:schemeClr val="bg2">
        <a:lumMod val="25000"/>
      </a:schemeClr>
    </a:solidFill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6FA2CA-F32F-42A8-9BB0-305C8FB217FE}">
      <dsp:nvSpPr>
        <dsp:cNvPr id="0" name=""/>
        <dsp:cNvSpPr/>
      </dsp:nvSpPr>
      <dsp:spPr>
        <a:xfrm rot="16200000">
          <a:off x="3898851" y="-3016801"/>
          <a:ext cx="3175097" cy="10972808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77800" rIns="160020" bIns="17780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content</a:t>
          </a:r>
        </a:p>
      </dsp:txBody>
      <dsp:txXfrm rot="5400000">
        <a:off x="155019" y="1037077"/>
        <a:ext cx="10817785" cy="2865051"/>
      </dsp:txXfrm>
    </dsp:sp>
    <dsp:sp modelId="{FE147BB4-BDE0-42A1-957D-FA0ED2FFFF3E}">
      <dsp:nvSpPr>
        <dsp:cNvPr id="0" name=""/>
        <dsp:cNvSpPr/>
      </dsp:nvSpPr>
      <dsp:spPr>
        <a:xfrm rot="5400000">
          <a:off x="5967792" y="356258"/>
          <a:ext cx="3175097" cy="4265932"/>
        </a:xfrm>
        <a:prstGeom prst="round2SameRect">
          <a:avLst>
            <a:gd name="adj1" fmla="val 16670"/>
            <a:gd name="adj2" fmla="val 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0020" tIns="177800" rIns="106680" bIns="177800" numCol="1" spcCol="1270" anchor="t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latin typeface="Calibri" panose="020F0502020204030204" pitchFamily="34" charset="0"/>
              <a:cs typeface="Calibri" panose="020F0502020204030204" pitchFamily="34" charset="0"/>
            </a:rPr>
            <a:t>Marketing content</a:t>
          </a:r>
        </a:p>
      </dsp:txBody>
      <dsp:txXfrm rot="-5400000">
        <a:off x="5422375" y="1056699"/>
        <a:ext cx="4110909" cy="2865051"/>
      </dsp:txXfrm>
    </dsp:sp>
    <dsp:sp modelId="{E278EF13-8B63-467C-8729-0A41C9137014}">
      <dsp:nvSpPr>
        <dsp:cNvPr id="0" name=""/>
        <dsp:cNvSpPr/>
      </dsp:nvSpPr>
      <dsp:spPr>
        <a:xfrm>
          <a:off x="4472190" y="-16936"/>
          <a:ext cx="2028427" cy="202832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74DAB9-4E67-4442-8E74-D838E090C12D}">
      <dsp:nvSpPr>
        <dsp:cNvPr id="0" name=""/>
        <dsp:cNvSpPr/>
      </dsp:nvSpPr>
      <dsp:spPr>
        <a:xfrm rot="10800000">
          <a:off x="4568642" y="2935230"/>
          <a:ext cx="2028427" cy="2028329"/>
        </a:xfrm>
        <a:prstGeom prst="circularArrow">
          <a:avLst>
            <a:gd name="adj1" fmla="val 12500"/>
            <a:gd name="adj2" fmla="val 1142322"/>
            <a:gd name="adj3" fmla="val 20457678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A5AC8E-08AE-4BE7-BAE1-B3FEB6417C73}">
      <dsp:nvSpPr>
        <dsp:cNvPr id="0" name=""/>
        <dsp:cNvSpPr/>
      </dsp:nvSpPr>
      <dsp:spPr>
        <a:xfrm>
          <a:off x="2149501" y="115309"/>
          <a:ext cx="2655626" cy="23857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Customer Engagement</a:t>
          </a:r>
        </a:p>
      </dsp:txBody>
      <dsp:txXfrm>
        <a:off x="2503584" y="532807"/>
        <a:ext cx="1947459" cy="1073568"/>
      </dsp:txXfrm>
    </dsp:sp>
    <dsp:sp modelId="{4805D9AA-1FB3-4481-8126-FE91B5E62C39}">
      <dsp:nvSpPr>
        <dsp:cNvPr id="0" name=""/>
        <dsp:cNvSpPr/>
      </dsp:nvSpPr>
      <dsp:spPr>
        <a:xfrm>
          <a:off x="3033258" y="1591346"/>
          <a:ext cx="2604691" cy="23857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Marketing Content</a:t>
          </a:r>
        </a:p>
      </dsp:txBody>
      <dsp:txXfrm>
        <a:off x="3829860" y="2207654"/>
        <a:ext cx="1562814" cy="1312139"/>
      </dsp:txXfrm>
    </dsp:sp>
    <dsp:sp modelId="{5D5317DD-84F9-4196-8525-13E43B9A9142}">
      <dsp:nvSpPr>
        <dsp:cNvPr id="0" name=""/>
        <dsp:cNvSpPr/>
      </dsp:nvSpPr>
      <dsp:spPr>
        <a:xfrm>
          <a:off x="1401049" y="1591346"/>
          <a:ext cx="2385707" cy="2385707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b="1" kern="1200" dirty="0">
              <a:solidFill>
                <a:schemeClr val="accent5">
                  <a:lumMod val="60000"/>
                  <a:lumOff val="4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rPr>
            <a:t>Technical Content</a:t>
          </a:r>
        </a:p>
      </dsp:txBody>
      <dsp:txXfrm>
        <a:off x="1625703" y="2207654"/>
        <a:ext cx="1431424" cy="13121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ReverseList">
  <dgm:title val=""/>
  <dgm:desc val=""/>
  <dgm:catLst>
    <dgm:cat type="relationship" pri="38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40" srcId="0" destId="10" srcOrd="0" destOrd="0"/>
        <dgm:cxn modelId="50" srcId="0" destId="20" srcOrd="1" destOrd="0"/>
      </dgm:cxnLst>
      <dgm:bg/>
      <dgm:whole/>
    </dgm:dataModel>
  </dgm:clrData>
  <dgm:layoutNode name="Name0">
    <dgm:varLst>
      <dgm:chMax val="2"/>
      <dgm:chPref val="2"/>
      <dgm:animLvl val="lvl"/>
    </dgm:varLst>
    <dgm:choose name="Name1">
      <dgm:if name="Name2" axis="ch" ptType="node" func="cnt" op="lte" val="1">
        <dgm:alg type="composite">
          <dgm:param type="ar" val="0.9993"/>
        </dgm:alg>
      </dgm:if>
      <dgm:else name="Name3">
        <dgm:alg type="composite">
          <dgm:param type="ar" val="0.8036"/>
        </dgm:alg>
      </dgm:else>
    </dgm:choose>
    <dgm:shape xmlns:r="http://schemas.openxmlformats.org/officeDocument/2006/relationships" r:blip="">
      <dgm:adjLst/>
    </dgm:shape>
    <dgm:choose name="Name4">
      <dgm:if name="Name5" axis="ch" ptType="node" func="cnt" op="lte" val="1">
        <dgm:constrLst>
          <dgm:constr type="primFontSz" for="des" ptType="node" op="equ" val="65"/>
          <dgm:constr type="l" for="ch" forName="LeftNode" refType="w" fact="0"/>
          <dgm:constr type="t" for="ch" forName="LeftNode" refType="h" fact="0.25"/>
          <dgm:constr type="w" for="ch" forName="LeftNode" refType="w" fact="0.5"/>
          <dgm:constr type="h" for="ch" forName="LeftNode" refType="h"/>
          <dgm:constr type="l" for="ch" forName="LeftText" refType="w" fact="0"/>
          <dgm:constr type="t" for="ch" forName="LeftText" refType="h" fact="0.25"/>
          <dgm:constr type="w" for="ch" forName="LeftText" refType="w" fact="0.5"/>
          <dgm:constr type="h" for="ch" forName="LeftText" refType="h"/>
        </dgm:constrLst>
      </dgm:if>
      <dgm:else name="Name6">
        <dgm:constrLst>
          <dgm:constr type="primFontSz" for="des" ptType="node" op="equ" val="65"/>
          <dgm:constr type="l" for="ch" forName="LeftNode" refType="w" fact="0"/>
          <dgm:constr type="t" for="ch" forName="LeftNode" refType="h" fact="0.1786"/>
          <dgm:constr type="w" for="ch" forName="LeftNode" refType="w" fact="0.4889"/>
          <dgm:constr type="h" for="ch" forName="LeftNode" refType="h" fact="0.6429"/>
          <dgm:constr type="l" for="ch" forName="LeftText" refType="w" fact="0"/>
          <dgm:constr type="t" for="ch" forName="LeftText" refType="h" fact="0.1786"/>
          <dgm:constr type="w" for="ch" forName="LeftText" refType="w" fact="0.4889"/>
          <dgm:constr type="h" for="ch" forName="LeftText" refType="h" fact="0.6429"/>
          <dgm:constr type="l" for="ch" forName="RightNode" refType="w" fact="0.5111"/>
          <dgm:constr type="t" for="ch" forName="RightNode" refType="h" fact="0.1786"/>
          <dgm:constr type="w" for="ch" forName="RightNode" refType="w" fact="0.4889"/>
          <dgm:constr type="h" for="ch" forName="RightNode" refType="h" fact="0.6429"/>
          <dgm:constr type="l" for="ch" forName="RightText" refType="w" fact="0.5111"/>
          <dgm:constr type="t" for="ch" forName="RightText" refType="h" fact="0.1786"/>
          <dgm:constr type="w" for="ch" forName="RightText" refType="w" fact="0.4889"/>
          <dgm:constr type="h" for="ch" forName="RightText" refType="h" fact="0.6429"/>
          <dgm:constr type="l" for="ch" forName="TopArrow" refType="w" fact="0.2444"/>
          <dgm:constr type="t" for="ch" forName="TopArrow" refType="h" fact="0"/>
          <dgm:constr type="w" for="ch" forName="TopArrow" refType="w" fact="0.5111"/>
          <dgm:constr type="h" for="ch" forName="TopArrow" refType="h" fact="0.4107"/>
          <dgm:constr type="l" for="ch" forName="BottomArrow" refType="w" fact="0.2444"/>
          <dgm:constr type="t" for="ch" forName="BottomArrow" refType="h" fact="0.5893"/>
          <dgm:constr type="w" for="ch" forName="BottomArrow" refType="w" fact="0.5111"/>
          <dgm:constr type="h" for="ch" forName="BottomArrow" refType="h" fact="0.4107"/>
        </dgm:constrLst>
      </dgm:else>
    </dgm:choose>
    <dgm:choose name="Name7">
      <dgm:if name="Name8" axis="ch" ptType="node" func="cnt" op="gte" val="1">
        <dgm:layoutNode name="LeftText" styleLbl="revTx" moveWith="LeftNode">
          <dgm:varLst>
            <dgm:bulletEnabled val="1"/>
          </dgm:varLst>
          <dgm:alg type="tx">
            <dgm:param type="txAnchorVert" val="t"/>
            <dgm:param type="parTxLTRAlign" val="l"/>
          </dgm:alg>
          <dgm:choose name="Name9">
            <dgm:if name="Name10" axis="ch" ptType="node" func="cnt" op="lte" val="1">
              <dgm:shape xmlns:r="http://schemas.openxmlformats.org/officeDocument/2006/relationships" type="round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5"/>
                <dgm:constr type="bMarg" refType="primFontSz" fact="0.5"/>
              </dgm:constrLst>
            </dgm:if>
            <dgm:else name="Name11">
              <dgm:shape xmlns:r="http://schemas.openxmlformats.org/officeDocument/2006/relationships" rot="27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45"/>
                <dgm:constr type="tMarg" refType="primFontSz" fact="0.5"/>
                <dgm:constr type="bMarg" refType="primFontSz" fact="0.5"/>
              </dgm:constrLst>
            </dgm:else>
          </dgm:choose>
          <dgm:ruleLst>
            <dgm:rule type="primFontSz" val="5" fact="NaN" max="NaN"/>
          </dgm:ruleLst>
        </dgm:layoutNode>
        <dgm:layoutNode name="LeftNode" styleLbl="bgImgPlace1">
          <dgm:varLst>
            <dgm:chMax val="2"/>
            <dgm:chPref val="2"/>
          </dgm:varLst>
          <dgm:alg type="sp"/>
          <dgm:choose name="Name12">
            <dgm:if name="Name13" axis="ch" ptType="node" func="cnt" op="lte" val="1">
              <dgm:shape xmlns:r="http://schemas.openxmlformats.org/officeDocument/2006/relationships" type="roundRect" r:blip="">
                <dgm:adjLst>
                  <dgm:adj idx="1" val="0.1667"/>
                  <dgm:adj idx="2" val="0"/>
                </dgm:adjLst>
              </dgm:shape>
            </dgm:if>
            <dgm:else name="Name14">
              <dgm:shape xmlns:r="http://schemas.openxmlformats.org/officeDocument/2006/relationships" rot="270" type="round2SameRect" r:blip="">
                <dgm:adjLst>
                  <dgm:adj idx="1" val="0.1667"/>
                  <dgm:adj idx="2" val="0"/>
                </dgm:adjLst>
              </dgm:shape>
            </dgm:else>
          </dgm:choose>
          <dgm:presOf axis="ch desOrSelf" ptType="node node" st="1 1" cnt="1 0"/>
        </dgm:layoutNode>
        <dgm:choose name="Name15">
          <dgm:if name="Name16" axis="ch" ptType="node" func="cnt" op="gte" val="2">
            <dgm:layoutNode name="RightText" styleLbl="revTx" moveWith="RightNode">
              <dgm:varLst>
                <dgm:bulletEnabled val="1"/>
              </dgm:varLst>
              <dgm:alg type="tx">
                <dgm:param type="txAnchorVert" val="t"/>
                <dgm:param type="parTxLTRAlign" val="l"/>
              </dgm:alg>
              <dgm:shape xmlns:r="http://schemas.openxmlformats.org/officeDocument/2006/relationships" rot="90" type="round2SameRect" r:blip="" hideGeom="1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  <dgm:constrLst>
                <dgm:constr type="lMarg" refType="primFontSz" fact="0.45"/>
                <dgm:constr type="rMarg" refType="primFontSz" fact="0.3"/>
                <dgm:constr type="tMarg" refType="primFontSz" fact="0.5"/>
                <dgm:constr type="bMarg" refType="primFontSz" fact="0.5"/>
              </dgm:constrLst>
              <dgm:ruleLst>
                <dgm:rule type="primFontSz" val="5" fact="NaN" max="NaN"/>
              </dgm:ruleLst>
            </dgm:layoutNode>
            <dgm:layoutNode name="RightNode" styleLbl="bgImgPlace1">
              <dgm:varLst>
                <dgm:chMax val="0"/>
                <dgm:chPref val="0"/>
              </dgm:varLst>
              <dgm:alg type="sp"/>
              <dgm:shape xmlns:r="http://schemas.openxmlformats.org/officeDocument/2006/relationships" rot="90" type="round2SameRect" r:blip="">
                <dgm:adjLst>
                  <dgm:adj idx="1" val="0.1667"/>
                  <dgm:adj idx="2" val="0"/>
                </dgm:adjLst>
              </dgm:shape>
              <dgm:presOf axis="ch desOrSelf" ptType="node node" st="2 1" cnt="1 0"/>
            </dgm:layoutNode>
            <dgm:layoutNode name="TopArrow">
              <dgm:alg type="sp"/>
              <dgm:shape xmlns:r="http://schemas.openxmlformats.org/officeDocument/2006/relationships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  <dgm:layoutNode name="BottomArrow">
              <dgm:alg type="sp"/>
              <dgm:shape xmlns:r="http://schemas.openxmlformats.org/officeDocument/2006/relationships" rot="180" type="circularArrow" r:blip="">
                <dgm:adjLst>
                  <dgm:adj idx="1" val="0.125"/>
                  <dgm:adj idx="2" val="19.0387"/>
                  <dgm:adj idx="3" val="-19.0387"/>
                  <dgm:adj idx="4" val="180"/>
                  <dgm:adj idx="5" val="0.125"/>
                </dgm:adjLst>
              </dgm:shape>
              <dgm:presOf/>
            </dgm:layoutNode>
          </dgm:if>
          <dgm:else name="Name17"/>
        </dgm:choose>
      </dgm:if>
      <dgm:else name="Name1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24F2345-EC98-4DA1-BEDE-E9556247556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33E638-B8D4-466B-AD53-47551EDA16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D51EFA-6533-45C3-8394-23FFC04F750D}" type="datetimeFigureOut">
              <a:rPr lang="en-ZA" smtClean="0"/>
              <a:t>2019/08/29</a:t>
            </a:fld>
            <a:endParaRPr lang="en-ZA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889FA8-6777-4B9D-A1A9-C7DBF5FEA9B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04C72C3-43D9-4379-9293-03F53C8488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9E2DD4-2E30-4434-A427-2EC50491079F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103731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B4C180-10CF-422C-B717-65F1B78C7EB7}" type="datetimeFigureOut">
              <a:rPr lang="en-ZA" smtClean="0"/>
              <a:t>2019/08/29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68375C1-7C5C-42A2-80F2-05631BB3764E}" type="slidenum">
              <a:rPr lang="en-ZA" smtClean="0"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7255459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2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159028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3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26698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5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9344849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6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537643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68375C1-7C5C-42A2-80F2-05631BB3764E}" type="slidenum">
              <a:rPr lang="en-ZA" smtClean="0"/>
              <a:t>7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03938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id="{16977C32-6781-4E43-B083-CC319C1A2BE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rIns="1044000" anchor="ctr"/>
          <a:lstStyle>
            <a:lvl1pPr marL="0" indent="0" algn="r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0" y="0"/>
            <a:ext cx="6336000" cy="6786563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377000"/>
            <a:ext cx="5472000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4962525"/>
            <a:ext cx="5472000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EA9D3-63E1-4170-B9FF-2F1AF08CCA45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E9C85-4EEF-40CA-AA18-4DC9F703F4F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937700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Numbers Option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C4908609-0EC4-4718-AC46-A50BB2DA333E}"/>
              </a:ext>
            </a:extLst>
          </p:cNvPr>
          <p:cNvSpPr>
            <a:spLocks noGrp="1"/>
          </p:cNvSpPr>
          <p:nvPr>
            <p:ph sz="half" idx="29"/>
          </p:nvPr>
        </p:nvSpPr>
        <p:spPr>
          <a:xfrm>
            <a:off x="1790100" y="2701131"/>
            <a:ext cx="4113900" cy="2828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C61EBC7C-80CF-489F-86B3-589490818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658100" y="2701131"/>
            <a:ext cx="4113900" cy="28281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F5069B8-93E6-456E-B02B-1FD5F3B8D72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1793079" y="1728000"/>
            <a:ext cx="4122920" cy="735800"/>
          </a:xfrm>
          <a:noFill/>
        </p:spPr>
        <p:txBody>
          <a:bodyPr anchor="t"/>
          <a:lstStyle>
            <a:lvl1pPr marL="0" indent="0" algn="l">
              <a:buNone/>
              <a:defRPr sz="5400">
                <a:solidFill>
                  <a:schemeClr val="accent1"/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7F0EAC-0FF4-447C-8EE4-2B107165DF3F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7655762" y="1722438"/>
            <a:ext cx="4104437" cy="735749"/>
          </a:xfrm>
        </p:spPr>
        <p:txBody>
          <a:bodyPr anchor="t"/>
          <a:lstStyle>
            <a:lvl1pPr marL="0" indent="0">
              <a:buNone/>
              <a:defRPr sz="5400">
                <a:solidFill>
                  <a:schemeClr val="accent4"/>
                </a:solidFill>
                <a:latin typeface="+mj-lt"/>
              </a:defRPr>
            </a:lvl1pPr>
          </a:lstStyle>
          <a:p>
            <a:pPr lvl="0"/>
            <a:r>
              <a:rPr lang="en-US" dirty="0"/>
              <a:t>2</a:t>
            </a:r>
            <a:endParaRPr lang="en-ZA" dirty="0"/>
          </a:p>
        </p:txBody>
      </p:sp>
      <p:sp>
        <p:nvSpPr>
          <p:cNvPr id="16" name="Text Placeholder 5">
            <a:extLst>
              <a:ext uri="{FF2B5EF4-FFF2-40B4-BE49-F238E27FC236}">
                <a16:creationId xmlns:a16="http://schemas.microsoft.com/office/drawing/2014/main" id="{DED90C13-8D49-4652-B68A-A0B5084BB4DB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75959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Numbers Option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 Placeholder 3">
            <a:extLst>
              <a:ext uri="{FF2B5EF4-FFF2-40B4-BE49-F238E27FC236}">
                <a16:creationId xmlns:a16="http://schemas.microsoft.com/office/drawing/2014/main" id="{CF5069B8-93E6-456E-B02B-1FD5F3B8D72A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90706" y="1593150"/>
            <a:ext cx="4348065" cy="4348065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anchor="ctr"/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ZA" dirty="0"/>
              <a:t>Section Header</a:t>
            </a:r>
          </a:p>
        </p:txBody>
      </p:sp>
      <p:sp>
        <p:nvSpPr>
          <p:cNvPr id="12" name="Text Placeholder 9">
            <a:extLst>
              <a:ext uri="{FF2B5EF4-FFF2-40B4-BE49-F238E27FC236}">
                <a16:creationId xmlns:a16="http://schemas.microsoft.com/office/drawing/2014/main" id="{C15F42E2-EE95-4479-80E9-94A75E9D6E98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4739330" y="1767887"/>
            <a:ext cx="3998591" cy="3998591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4059823C-F505-4D2A-854E-5144BD58A76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8238481" y="2207063"/>
            <a:ext cx="3120238" cy="3120238"/>
          </a:xfrm>
          <a:prstGeom prst="ellipse">
            <a:avLst/>
          </a:prstGeom>
          <a:solidFill>
            <a:schemeClr val="tx1">
              <a:alpha val="10000"/>
            </a:schemeClr>
          </a:solidFill>
        </p:spPr>
        <p:txBody>
          <a:bodyPr vert="horz" lIns="0" tIns="0" rIns="0" bIns="0" rtlCol="0" anchor="ctr">
            <a:noAutofit/>
          </a:bodyPr>
          <a:lstStyle>
            <a:lvl1pPr marL="0" indent="0" algn="ctr">
              <a:buNone/>
              <a:defRPr lang="en-ZA" sz="18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marL="266700" lvl="0" indent="-266700" algn="ctr"/>
            <a:r>
              <a:rPr lang="en-ZA" dirty="0"/>
              <a:t>Section Header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Text Placeholder 3">
            <a:extLst>
              <a:ext uri="{FF2B5EF4-FFF2-40B4-BE49-F238E27FC236}">
                <a16:creationId xmlns:a16="http://schemas.microsoft.com/office/drawing/2014/main" id="{B30FA196-A035-4908-BA51-B769293255A9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658929" y="2205688"/>
            <a:ext cx="2811618" cy="1440000"/>
          </a:xfrm>
          <a:prstGeom prst="rect">
            <a:avLst/>
          </a:prstGeom>
          <a:noFill/>
        </p:spPr>
        <p:txBody>
          <a:bodyPr anchor="b"/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sz="66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1</a:t>
            </a:r>
            <a:endParaRPr lang="en-ZA" dirty="0"/>
          </a:p>
        </p:txBody>
      </p:sp>
      <p:sp>
        <p:nvSpPr>
          <p:cNvPr id="13" name="Text Placeholder 9">
            <a:extLst>
              <a:ext uri="{FF2B5EF4-FFF2-40B4-BE49-F238E27FC236}">
                <a16:creationId xmlns:a16="http://schemas.microsoft.com/office/drawing/2014/main" id="{38F1EEC3-A74E-4124-95F3-D8A27EA3DDFC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5332816" y="2205688"/>
            <a:ext cx="2811618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266700" lvl="0" indent="-266700" algn="ctr"/>
            <a:r>
              <a:rPr lang="en-US" dirty="0"/>
              <a:t>2</a:t>
            </a:r>
            <a:endParaRPr lang="en-ZA" dirty="0"/>
          </a:p>
        </p:txBody>
      </p:sp>
      <p:sp>
        <p:nvSpPr>
          <p:cNvPr id="14" name="Text Placeholder 9">
            <a:extLst>
              <a:ext uri="{FF2B5EF4-FFF2-40B4-BE49-F238E27FC236}">
                <a16:creationId xmlns:a16="http://schemas.microsoft.com/office/drawing/2014/main" id="{744F95B1-3E5D-46C4-846F-01E3035D1A7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8547101" y="2205688"/>
            <a:ext cx="2597043" cy="1440000"/>
          </a:xfrm>
          <a:prstGeom prst="rect">
            <a:avLst/>
          </a:prstGeom>
          <a:noFill/>
        </p:spPr>
        <p:txBody>
          <a:bodyPr vert="horz" lIns="0" tIns="0" rIns="0" bIns="0" rtlCol="0" anchor="b">
            <a:noAutofit/>
          </a:bodyPr>
          <a:lstStyle>
            <a:lvl1pPr marL="0" indent="0" algn="ctr">
              <a:spcBef>
                <a:spcPts val="0"/>
              </a:spcBef>
              <a:spcAft>
                <a:spcPts val="0"/>
              </a:spcAft>
              <a:buNone/>
              <a:defRPr lang="en-ZA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marL="266700" lvl="0" indent="-266700" algn="ctr"/>
            <a:r>
              <a:rPr lang="en-US" dirty="0"/>
              <a:t>3</a:t>
            </a:r>
            <a:endParaRPr lang="en-ZA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39CDA933-12B5-44CD-BD16-C9589DE755EE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074738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17" name="Text Placeholder 5">
            <a:extLst>
              <a:ext uri="{FF2B5EF4-FFF2-40B4-BE49-F238E27FC236}">
                <a16:creationId xmlns:a16="http://schemas.microsoft.com/office/drawing/2014/main" id="{9751FCE0-5FA8-4E25-A4E7-8B2901F6949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48625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0D97BC04-5B6C-4CFD-8184-7637C9A8F8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808600" y="4243333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22" name="Text Placeholder 5">
            <a:extLst>
              <a:ext uri="{FF2B5EF4-FFF2-40B4-BE49-F238E27FC236}">
                <a16:creationId xmlns:a16="http://schemas.microsoft.com/office/drawing/2014/main" id="{E7A8CB18-EF35-4644-9DDB-02D8B65EA55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8971707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et Spa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2436FA5D-088F-4BDE-ABD2-A640A8610900}"/>
              </a:ext>
            </a:extLst>
          </p:cNvPr>
          <p:cNvCxnSpPr/>
          <p:nvPr userDrawn="1"/>
        </p:nvCxnSpPr>
        <p:spPr>
          <a:xfrm>
            <a:off x="6096000" y="1319756"/>
            <a:ext cx="0" cy="461010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C2BCB80-6997-4274-AAFE-65C2CCFFFD10}"/>
              </a:ext>
            </a:extLst>
          </p:cNvPr>
          <p:cNvCxnSpPr>
            <a:cxnSpLocks/>
          </p:cNvCxnSpPr>
          <p:nvPr userDrawn="1"/>
        </p:nvCxnSpPr>
        <p:spPr>
          <a:xfrm flipH="1">
            <a:off x="432000" y="3624806"/>
            <a:ext cx="11340000" cy="0"/>
          </a:xfrm>
          <a:prstGeom prst="line">
            <a:avLst/>
          </a:prstGeom>
          <a:ln>
            <a:solidFill>
              <a:schemeClr val="bg1">
                <a:lumMod val="85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5">
            <a:extLst>
              <a:ext uri="{FF2B5EF4-FFF2-40B4-BE49-F238E27FC236}">
                <a16:creationId xmlns:a16="http://schemas.microsoft.com/office/drawing/2014/main" id="{9A1FC84B-8A06-4879-86ED-47E43AAC988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2000" y="951013"/>
            <a:ext cx="1980000" cy="252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2" name="Text Placeholder 5">
            <a:extLst>
              <a:ext uri="{FF2B5EF4-FFF2-40B4-BE49-F238E27FC236}">
                <a16:creationId xmlns:a16="http://schemas.microsoft.com/office/drawing/2014/main" id="{4B975678-3DFA-4D26-9CF6-01294F7259E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106000" y="6046600"/>
            <a:ext cx="1980000" cy="252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8B55997C-0304-482F-A7C3-8E50C8ED55D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32000" y="3260393"/>
            <a:ext cx="1980000" cy="252000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  <p:sp>
        <p:nvSpPr>
          <p:cNvPr id="14" name="Text Placeholder 5">
            <a:extLst>
              <a:ext uri="{FF2B5EF4-FFF2-40B4-BE49-F238E27FC236}">
                <a16:creationId xmlns:a16="http://schemas.microsoft.com/office/drawing/2014/main" id="{E26AB0A6-DA7A-4EA3-9528-68FDBA8BF35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792001" y="3260393"/>
            <a:ext cx="1980000" cy="252000"/>
          </a:xfrm>
        </p:spPr>
        <p:txBody>
          <a:bodyPr/>
          <a:lstStyle>
            <a:lvl1pPr marL="0" indent="0" algn="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Quadrant Title</a:t>
            </a:r>
          </a:p>
        </p:txBody>
      </p:sp>
    </p:spTree>
    <p:extLst>
      <p:ext uri="{BB962C8B-B14F-4D97-AF65-F5344CB8AC3E}">
        <p14:creationId xmlns:p14="http://schemas.microsoft.com/office/powerpoint/2010/main" val="9669204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5021112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1FED-0A73-4769-96A2-4C362E5D9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B16D-31A1-4D28-ADC4-0BDEF4E07D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2000" y="1728000"/>
            <a:ext cx="547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D4C6E-0D63-44CE-B0B4-BAA8F101EAF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0000" y="1728000"/>
            <a:ext cx="54720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0B96F-9D35-4001-9F9C-1A7004D61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915CA-DB91-4B68-8DB8-2745ADA58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500618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15908-D8D7-48AF-8B8F-21B88B87D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B617A5-FA6C-44C9-ABCB-DCA5D4615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32000" y="2210852"/>
            <a:ext cx="5472000" cy="3868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A122ACD-5C8B-4CDA-89C5-565C88865B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00000" y="2210852"/>
            <a:ext cx="5472000" cy="38684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43614A35-31E3-40DA-85DD-07B20769071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B171800C-9F25-4694-879B-16A1F7BBAA7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cxnSp>
        <p:nvCxnSpPr>
          <p:cNvPr id="12" name="Straight Connector 11" title="Divider Line">
            <a:extLst>
              <a:ext uri="{FF2B5EF4-FFF2-40B4-BE49-F238E27FC236}">
                <a16:creationId xmlns:a16="http://schemas.microsoft.com/office/drawing/2014/main" id="{03063CBE-E62B-44CB-9B45-D39B595FE2AF}"/>
              </a:ext>
            </a:extLst>
          </p:cNvPr>
          <p:cNvCxnSpPr>
            <a:cxnSpLocks/>
          </p:cNvCxnSpPr>
          <p:nvPr userDrawn="1"/>
        </p:nvCxnSpPr>
        <p:spPr>
          <a:xfrm>
            <a:off x="449349" y="2159999"/>
            <a:ext cx="4214100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 title="Divider Line">
            <a:extLst>
              <a:ext uri="{FF2B5EF4-FFF2-40B4-BE49-F238E27FC236}">
                <a16:creationId xmlns:a16="http://schemas.microsoft.com/office/drawing/2014/main" id="{0EA58CA1-D7A1-4089-B687-193C35202523}"/>
              </a:ext>
            </a:extLst>
          </p:cNvPr>
          <p:cNvCxnSpPr>
            <a:cxnSpLocks/>
          </p:cNvCxnSpPr>
          <p:nvPr userDrawn="1"/>
        </p:nvCxnSpPr>
        <p:spPr>
          <a:xfrm>
            <a:off x="6312700" y="2159999"/>
            <a:ext cx="4214100" cy="0"/>
          </a:xfrm>
          <a:prstGeom prst="line">
            <a:avLst/>
          </a:prstGeom>
          <a:ln w="28575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2">
            <a:extLst>
              <a:ext uri="{FF2B5EF4-FFF2-40B4-BE49-F238E27FC236}">
                <a16:creationId xmlns:a16="http://schemas.microsoft.com/office/drawing/2014/main" id="{A1844C96-F6D4-4E32-8A11-B1815109D2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654025"/>
            <a:ext cx="5472000" cy="4551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4">
            <a:extLst>
              <a:ext uri="{FF2B5EF4-FFF2-40B4-BE49-F238E27FC236}">
                <a16:creationId xmlns:a16="http://schemas.microsoft.com/office/drawing/2014/main" id="{EA0BCCC6-F846-426B-B421-41B835224F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12700" y="1654025"/>
            <a:ext cx="5459300" cy="455122"/>
          </a:xfrm>
        </p:spPr>
        <p:txBody>
          <a:bodyPr anchor="b"/>
          <a:lstStyle>
            <a:lvl1pPr marL="0" indent="0">
              <a:buNone/>
              <a:defRPr sz="20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53097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 Box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FF5B2679-5029-4692-A1C7-099E7A583624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43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1B5AA133-C824-4B4A-96F4-D48A58E222DA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430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88A40C4-1887-4DBA-90FF-4CF89932DA57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8172000" y="2448000"/>
            <a:ext cx="3600000" cy="3631338"/>
          </a:xfrm>
          <a:solidFill>
            <a:schemeClr val="bg1">
              <a:lumMod val="9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lIns="136800" tIns="252000" rIns="136800"/>
          <a:lstStyle>
            <a:lvl1pPr marL="266700" indent="-266700">
              <a:buClr>
                <a:schemeClr val="tx1">
                  <a:lumMod val="75000"/>
                  <a:lumOff val="25000"/>
                </a:schemeClr>
              </a:buClr>
              <a:buFont typeface="Arial" panose="020B0604020202020204" pitchFamily="34" charset="0"/>
              <a:buChar char="•"/>
              <a:defRPr/>
            </a:lvl1pPr>
            <a:lvl2pPr>
              <a:buClr>
                <a:schemeClr val="tx1">
                  <a:lumMod val="75000"/>
                  <a:lumOff val="25000"/>
                </a:schemeClr>
              </a:buClr>
              <a:defRPr/>
            </a:lvl2pPr>
            <a:lvl3pPr>
              <a:buClr>
                <a:schemeClr val="tx1">
                  <a:lumMod val="75000"/>
                  <a:lumOff val="25000"/>
                </a:schemeClr>
              </a:buClr>
              <a:defRPr/>
            </a:lvl3pPr>
            <a:lvl4pPr>
              <a:buClr>
                <a:schemeClr val="tx1">
                  <a:lumMod val="75000"/>
                  <a:lumOff val="25000"/>
                </a:schemeClr>
              </a:buClr>
              <a:defRPr/>
            </a:lvl4pPr>
            <a:lvl5pPr>
              <a:buClr>
                <a:schemeClr val="tx1">
                  <a:lumMod val="75000"/>
                  <a:lumOff val="25000"/>
                </a:schemeClr>
              </a:buCl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1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1 Title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43CF4B74-3202-48D6-B573-AA3882B039F4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430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2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2 Title</a:t>
            </a:r>
            <a:endParaRPr lang="en-ZA" dirty="0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BA6D519-EE14-4D3E-B15F-70C4423A3988}"/>
              </a:ext>
            </a:extLst>
          </p:cNvPr>
          <p:cNvSpPr>
            <a:spLocks noGrp="1"/>
          </p:cNvSpPr>
          <p:nvPr>
            <p:ph idx="13" hasCustomPrompt="1"/>
          </p:nvPr>
        </p:nvSpPr>
        <p:spPr>
          <a:xfrm>
            <a:off x="8172000" y="1728000"/>
            <a:ext cx="3600000" cy="720000"/>
          </a:xfrm>
          <a:solidFill>
            <a:schemeClr val="tx1">
              <a:lumMod val="75000"/>
              <a:lumOff val="25000"/>
            </a:schemeClr>
          </a:solidFill>
          <a:ln w="28575">
            <a:solidFill>
              <a:schemeClr val="accent3"/>
            </a:solidFill>
          </a:ln>
        </p:spPr>
        <p:txBody>
          <a:bodyPr lIns="108000" tIns="36000" rIns="108000" bIns="36000" anchor="ctr"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Section 3 Title</a:t>
            </a:r>
            <a:endParaRPr lang="en-ZA" dirty="0"/>
          </a:p>
        </p:txBody>
      </p:sp>
      <p:sp>
        <p:nvSpPr>
          <p:cNvPr id="13" name="Text Placeholder 5">
            <a:extLst>
              <a:ext uri="{FF2B5EF4-FFF2-40B4-BE49-F238E27FC236}">
                <a16:creationId xmlns:a16="http://schemas.microsoft.com/office/drawing/2014/main" id="{4DA29CFB-3C73-4618-B2D9-70E396D1EBA2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015389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1612B32-057C-422E-8B4A-7B464DE04A7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B66BE87F-A588-41BE-A251-8940FFF7BDB0}"/>
              </a:ext>
            </a:extLst>
          </p:cNvPr>
          <p:cNvCxnSpPr/>
          <p:nvPr userDrawn="1"/>
        </p:nvCxnSpPr>
        <p:spPr>
          <a:xfrm>
            <a:off x="431800" y="3866682"/>
            <a:ext cx="11339513" cy="0"/>
          </a:xfrm>
          <a:prstGeom prst="straightConnector1">
            <a:avLst/>
          </a:prstGeom>
          <a:ln>
            <a:solidFill>
              <a:schemeClr val="bg1">
                <a:lumMod val="7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10">
            <a:extLst>
              <a:ext uri="{FF2B5EF4-FFF2-40B4-BE49-F238E27FC236}">
                <a16:creationId xmlns:a16="http://schemas.microsoft.com/office/drawing/2014/main" id="{EE87B275-BCEB-48C5-BD58-39E2B9AB906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412908" y="3973125"/>
            <a:ext cx="415608" cy="201776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75FEF587-0930-42DA-AF85-54F9A14870D3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79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7B00876-F334-4F19-ACB9-5A52E300C62F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90381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DC5160FB-C621-4014-AF15-7C31EBF9463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1375833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3D37E5E1-DD5A-4C77-849F-40C0D2AE3F71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847850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164CA25-5B7F-4EDD-8B42-0D567DED1794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077108" y="3973125"/>
            <a:ext cx="415608" cy="201776"/>
          </a:xfrm>
        </p:spPr>
        <p:txBody>
          <a:bodyPr anchor="ctr"/>
          <a:lstStyle>
            <a:lvl1pPr marL="0" indent="0" algn="ctr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Year</a:t>
            </a:r>
            <a:endParaRPr lang="en-ZA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15876039-3F56-4587-900E-4FCE60BCA50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2319867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515FCEBD-9007-4B9D-AE69-7F8068A14B21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2791884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7" name="Text Placeholder 10">
            <a:extLst>
              <a:ext uri="{FF2B5EF4-FFF2-40B4-BE49-F238E27FC236}">
                <a16:creationId xmlns:a16="http://schemas.microsoft.com/office/drawing/2014/main" id="{8856F7F9-97EB-4612-BB5C-DDB9D90C9CD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3263901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B0C577BC-AD44-4FF0-8F34-D7ABD44B100A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467995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19" name="Text Placeholder 10">
            <a:extLst>
              <a:ext uri="{FF2B5EF4-FFF2-40B4-BE49-F238E27FC236}">
                <a16:creationId xmlns:a16="http://schemas.microsoft.com/office/drawing/2014/main" id="{12E19F39-39CE-43A3-912F-3D8656DA5E76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3735918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0" name="Text Placeholder 10">
            <a:extLst>
              <a:ext uri="{FF2B5EF4-FFF2-40B4-BE49-F238E27FC236}">
                <a16:creationId xmlns:a16="http://schemas.microsoft.com/office/drawing/2014/main" id="{64F2C543-C785-4078-9811-96F28F1BF210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4207935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1" name="Text Placeholder 10">
            <a:extLst>
              <a:ext uri="{FF2B5EF4-FFF2-40B4-BE49-F238E27FC236}">
                <a16:creationId xmlns:a16="http://schemas.microsoft.com/office/drawing/2014/main" id="{022F0FFE-8538-47C2-9227-B4DE41186CE8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515196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75D12B21-B498-4E00-B817-457BAED99A33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562398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3" name="Text Placeholder 10">
            <a:extLst>
              <a:ext uri="{FF2B5EF4-FFF2-40B4-BE49-F238E27FC236}">
                <a16:creationId xmlns:a16="http://schemas.microsoft.com/office/drawing/2014/main" id="{A60F8F4D-F654-4555-BC21-7137D98E027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609599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0B633DEF-CDC6-4A75-A05B-0C875E2B8FF1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656801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5" name="Text Placeholder 10">
            <a:extLst>
              <a:ext uri="{FF2B5EF4-FFF2-40B4-BE49-F238E27FC236}">
                <a16:creationId xmlns:a16="http://schemas.microsoft.com/office/drawing/2014/main" id="{23A67F56-440C-4AE2-B52E-F6ECF3E31F86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7040029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E8F5BF8F-8918-4E36-8AAF-45E994E46B29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7512046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7" name="Text Placeholder 10">
            <a:extLst>
              <a:ext uri="{FF2B5EF4-FFF2-40B4-BE49-F238E27FC236}">
                <a16:creationId xmlns:a16="http://schemas.microsoft.com/office/drawing/2014/main" id="{1A2F56E4-C780-42A2-BA54-B1EAB7CA2197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7984063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8" name="Text Placeholder 10">
            <a:extLst>
              <a:ext uri="{FF2B5EF4-FFF2-40B4-BE49-F238E27FC236}">
                <a16:creationId xmlns:a16="http://schemas.microsoft.com/office/drawing/2014/main" id="{7405E86B-3690-4EBE-8353-7ABE76F1081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8456080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29" name="Text Placeholder 10">
            <a:extLst>
              <a:ext uri="{FF2B5EF4-FFF2-40B4-BE49-F238E27FC236}">
                <a16:creationId xmlns:a16="http://schemas.microsoft.com/office/drawing/2014/main" id="{DB54048B-A035-47F0-B54D-1B9676EE8931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8928097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0" name="Text Placeholder 10">
            <a:extLst>
              <a:ext uri="{FF2B5EF4-FFF2-40B4-BE49-F238E27FC236}">
                <a16:creationId xmlns:a16="http://schemas.microsoft.com/office/drawing/2014/main" id="{12F6976C-DDBF-4808-9B45-2C78E0FC6AA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10344148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1" name="Text Placeholder 10">
            <a:extLst>
              <a:ext uri="{FF2B5EF4-FFF2-40B4-BE49-F238E27FC236}">
                <a16:creationId xmlns:a16="http://schemas.microsoft.com/office/drawing/2014/main" id="{66103D17-8EEC-45BF-B909-8F6DB8575A35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9400114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2" name="Text Placeholder 10">
            <a:extLst>
              <a:ext uri="{FF2B5EF4-FFF2-40B4-BE49-F238E27FC236}">
                <a16:creationId xmlns:a16="http://schemas.microsoft.com/office/drawing/2014/main" id="{57F6EB7B-A4AE-4147-A94B-9C2860A158F4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9872131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3" name="Text Placeholder 10">
            <a:extLst>
              <a:ext uri="{FF2B5EF4-FFF2-40B4-BE49-F238E27FC236}">
                <a16:creationId xmlns:a16="http://schemas.microsoft.com/office/drawing/2014/main" id="{95673032-36DB-4772-82D8-46E21D810A56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10816165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34" name="Text Placeholder 10">
            <a:extLst>
              <a:ext uri="{FF2B5EF4-FFF2-40B4-BE49-F238E27FC236}">
                <a16:creationId xmlns:a16="http://schemas.microsoft.com/office/drawing/2014/main" id="{CDE9935C-FEBD-421A-A63B-8A87A2D4A4D9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1288182" y="3597398"/>
            <a:ext cx="377825" cy="201776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MM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42C672-1222-4C21-9E3D-F365D9665E1B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5360988" y="2190750"/>
            <a:ext cx="1793875" cy="561975"/>
          </a:xfrm>
          <a:solidFill>
            <a:schemeClr val="bg1">
              <a:lumMod val="95000"/>
            </a:schemeClr>
          </a:solidFill>
        </p:spPr>
        <p:txBody>
          <a:bodyPr tIns="36000" anchor="t"/>
          <a:lstStyle>
            <a:lvl1pPr marL="0" indent="0" algn="ctr">
              <a:buNone/>
              <a:defRPr sz="1600"/>
            </a:lvl1pPr>
          </a:lstStyle>
          <a:p>
            <a:pPr lvl="0"/>
            <a:r>
              <a:rPr lang="en-US" dirty="0"/>
              <a:t>Item Title</a:t>
            </a:r>
            <a:endParaRPr lang="en-ZA" dirty="0"/>
          </a:p>
        </p:txBody>
      </p:sp>
      <p:sp>
        <p:nvSpPr>
          <p:cNvPr id="37" name="Text Placeholder 36">
            <a:extLst>
              <a:ext uri="{FF2B5EF4-FFF2-40B4-BE49-F238E27FC236}">
                <a16:creationId xmlns:a16="http://schemas.microsoft.com/office/drawing/2014/main" id="{2F97A7E3-509A-417D-9818-EDDA3B539E4F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5412717" y="2505005"/>
            <a:ext cx="1690417" cy="224670"/>
          </a:xfrm>
        </p:spPr>
        <p:txBody>
          <a:bodyPr/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Month, Year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2911073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8977821B-617D-47E4-AAA2-FADADD15EBC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1799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9551C8-D5B2-495A-97BB-0711CD8C67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974854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53739758-B746-428A-A18B-3989DA89A860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974854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28" name="Text Placeholder 8">
            <a:extLst>
              <a:ext uri="{FF2B5EF4-FFF2-40B4-BE49-F238E27FC236}">
                <a16:creationId xmlns:a16="http://schemas.microsoft.com/office/drawing/2014/main" id="{B502D142-31B4-4BFF-A18F-9FB36E0F400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974854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41" name="Picture Placeholder 4">
            <a:extLst>
              <a:ext uri="{FF2B5EF4-FFF2-40B4-BE49-F238E27FC236}">
                <a16:creationId xmlns:a16="http://schemas.microsoft.com/office/drawing/2014/main" id="{ED382BE6-73A2-49C4-9284-7996310FE85F}"/>
              </a:ext>
            </a:extLst>
          </p:cNvPr>
          <p:cNvSpPr>
            <a:spLocks noGrp="1"/>
          </p:cNvSpPr>
          <p:nvPr>
            <p:ph type="pic" sz="quarter" idx="34" hasCustomPrompt="1"/>
          </p:nvPr>
        </p:nvSpPr>
        <p:spPr>
          <a:xfrm>
            <a:off x="4268028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42" name="Text Placeholder 8">
            <a:extLst>
              <a:ext uri="{FF2B5EF4-FFF2-40B4-BE49-F238E27FC236}">
                <a16:creationId xmlns:a16="http://schemas.microsoft.com/office/drawing/2014/main" id="{5E81FDE4-AA9D-42F8-BEAF-C710A81DC8AB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811083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43" name="Text Placeholder 10">
            <a:extLst>
              <a:ext uri="{FF2B5EF4-FFF2-40B4-BE49-F238E27FC236}">
                <a16:creationId xmlns:a16="http://schemas.microsoft.com/office/drawing/2014/main" id="{9D6585E1-D051-4611-811C-C8101B0D2F03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811083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44" name="Text Placeholder 8">
            <a:extLst>
              <a:ext uri="{FF2B5EF4-FFF2-40B4-BE49-F238E27FC236}">
                <a16:creationId xmlns:a16="http://schemas.microsoft.com/office/drawing/2014/main" id="{6C195A32-24CC-4109-9C00-31757D0A0A3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5811083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  <p:sp>
        <p:nvSpPr>
          <p:cNvPr id="45" name="Picture Placeholder 4">
            <a:extLst>
              <a:ext uri="{FF2B5EF4-FFF2-40B4-BE49-F238E27FC236}">
                <a16:creationId xmlns:a16="http://schemas.microsoft.com/office/drawing/2014/main" id="{B318C64F-C963-4A3C-BB8F-999A7F7F5F88}"/>
              </a:ext>
            </a:extLst>
          </p:cNvPr>
          <p:cNvSpPr>
            <a:spLocks noGrp="1"/>
          </p:cNvSpPr>
          <p:nvPr>
            <p:ph type="pic" sz="quarter" idx="38" hasCustomPrompt="1"/>
          </p:nvPr>
        </p:nvSpPr>
        <p:spPr>
          <a:xfrm>
            <a:off x="8112825" y="2319681"/>
            <a:ext cx="1352367" cy="1352367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Image Here</a:t>
            </a:r>
          </a:p>
        </p:txBody>
      </p:sp>
      <p:sp>
        <p:nvSpPr>
          <p:cNvPr id="46" name="Text Placeholder 8">
            <a:extLst>
              <a:ext uri="{FF2B5EF4-FFF2-40B4-BE49-F238E27FC236}">
                <a16:creationId xmlns:a16="http://schemas.microsoft.com/office/drawing/2014/main" id="{B8B9BC49-5937-4C0A-9AA6-7A7DA7F18CAF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647313" y="2485913"/>
            <a:ext cx="2124000" cy="701538"/>
          </a:xfrm>
        </p:spPr>
        <p:txBody>
          <a:bodyPr anchor="b"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Name</a:t>
            </a:r>
            <a:endParaRPr lang="en-ZA" dirty="0"/>
          </a:p>
        </p:txBody>
      </p:sp>
      <p:sp>
        <p:nvSpPr>
          <p:cNvPr id="47" name="Text Placeholder 10">
            <a:extLst>
              <a:ext uri="{FF2B5EF4-FFF2-40B4-BE49-F238E27FC236}">
                <a16:creationId xmlns:a16="http://schemas.microsoft.com/office/drawing/2014/main" id="{8020B4D6-002F-4FA9-BF1D-FC56D9A06F28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647313" y="3904988"/>
            <a:ext cx="2124000" cy="180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Short Bio</a:t>
            </a:r>
            <a:endParaRPr lang="en-ZA" dirty="0"/>
          </a:p>
        </p:txBody>
      </p:sp>
      <p:sp>
        <p:nvSpPr>
          <p:cNvPr id="48" name="Text Placeholder 8">
            <a:extLst>
              <a:ext uri="{FF2B5EF4-FFF2-40B4-BE49-F238E27FC236}">
                <a16:creationId xmlns:a16="http://schemas.microsoft.com/office/drawing/2014/main" id="{93C1946C-7118-4BF3-8EE8-B0944465F49A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9647313" y="3461032"/>
            <a:ext cx="2124000" cy="245885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140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389493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6 Membe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305CEEFA-58BB-4AFA-AD31-BEE38B013E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  <a:endParaRPr lang="en-ZA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BEEE40C3-341F-4063-8D33-B1328863FB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D09CE291-B951-4300-9D67-154E4BB557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375703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0D3A393C-4D8C-49BC-934D-B57BE1B2840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375703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08906184-3520-4606-AF8B-59ECFFA6D75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19606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8A64BEB9-7FB0-4DF9-BFE9-62016E83E8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319606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4CCC1C98-37FD-4404-8383-72ED535FE57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6263509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B24BD1AE-AB0E-40FA-AEA8-8D687D84B5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6263509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CA2F0EA7-F3F7-443F-BA0D-4916B618C56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8207412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2BB6E6C3-1F6A-41B6-8EE0-6FDCBA34413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8207412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2738624-9DAA-4152-9A77-80BBB71AD5F1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31800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59" name="Picture Placeholder 15">
            <a:extLst>
              <a:ext uri="{FF2B5EF4-FFF2-40B4-BE49-F238E27FC236}">
                <a16:creationId xmlns:a16="http://schemas.microsoft.com/office/drawing/2014/main" id="{522AE46C-0845-4BB0-9861-06071BCF56F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375703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0" name="Picture Placeholder 15">
            <a:extLst>
              <a:ext uri="{FF2B5EF4-FFF2-40B4-BE49-F238E27FC236}">
                <a16:creationId xmlns:a16="http://schemas.microsoft.com/office/drawing/2014/main" id="{D791A6AF-478F-443B-A785-F82A8DBA9F3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319606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1" name="Picture Placeholder 15">
            <a:extLst>
              <a:ext uri="{FF2B5EF4-FFF2-40B4-BE49-F238E27FC236}">
                <a16:creationId xmlns:a16="http://schemas.microsoft.com/office/drawing/2014/main" id="{1A65AFE9-2875-44A5-BF13-6E8438892669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6263509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2" name="Picture Placeholder 15">
            <a:extLst>
              <a:ext uri="{FF2B5EF4-FFF2-40B4-BE49-F238E27FC236}">
                <a16:creationId xmlns:a16="http://schemas.microsoft.com/office/drawing/2014/main" id="{069B9167-077F-4123-82C5-01EB62AFB3E6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8207412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21" name="Text Placeholder 8">
            <a:extLst>
              <a:ext uri="{FF2B5EF4-FFF2-40B4-BE49-F238E27FC236}">
                <a16:creationId xmlns:a16="http://schemas.microsoft.com/office/drawing/2014/main" id="{F9EF21D5-1862-4F5B-86BF-B76AF2A72B32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151313" y="4113808"/>
            <a:ext cx="1620000" cy="783544"/>
          </a:xfrm>
        </p:spPr>
        <p:txBody>
          <a:bodyPr/>
          <a:lstStyle>
            <a:lvl1pPr marL="0" indent="0" algn="l">
              <a:buFont typeface="Arial" panose="020B0604020202020204" pitchFamily="34" charset="0"/>
              <a:buNone/>
              <a:defRPr sz="2400"/>
            </a:lvl1pPr>
          </a:lstStyle>
          <a:p>
            <a:pPr lvl="0"/>
            <a:r>
              <a:rPr lang="en-US" dirty="0"/>
              <a:t>Full Name</a:t>
            </a:r>
          </a:p>
        </p:txBody>
      </p:sp>
      <p:sp>
        <p:nvSpPr>
          <p:cNvPr id="22" name="Text Placeholder 10">
            <a:extLst>
              <a:ext uri="{FF2B5EF4-FFF2-40B4-BE49-F238E27FC236}">
                <a16:creationId xmlns:a16="http://schemas.microsoft.com/office/drawing/2014/main" id="{80EC8DA4-EC6B-4362-949F-968E973A545B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0151313" y="5258975"/>
            <a:ext cx="1620000" cy="72000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3" name="Picture Placeholder 15">
            <a:extLst>
              <a:ext uri="{FF2B5EF4-FFF2-40B4-BE49-F238E27FC236}">
                <a16:creationId xmlns:a16="http://schemas.microsoft.com/office/drawing/2014/main" id="{FC64B5FD-0E87-4FAB-AFEA-D10DFED9F653}"/>
              </a:ext>
            </a:extLst>
          </p:cNvPr>
          <p:cNvSpPr>
            <a:spLocks noGrp="1"/>
          </p:cNvSpPr>
          <p:nvPr>
            <p:ph type="pic" sz="quarter" idx="48"/>
          </p:nvPr>
        </p:nvSpPr>
        <p:spPr>
          <a:xfrm>
            <a:off x="10151313" y="2246681"/>
            <a:ext cx="1620000" cy="16200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620516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with Image 2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9">
            <a:extLst>
              <a:ext uri="{FF2B5EF4-FFF2-40B4-BE49-F238E27FC236}">
                <a16:creationId xmlns:a16="http://schemas.microsoft.com/office/drawing/2014/main" id="{8BA39708-26C4-4C58-AAF1-7DDBAAFACC9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lIns="1044000" rIns="0" anchor="ctr"/>
          <a:lstStyle>
            <a:lvl1pPr marL="0" indent="0" algn="l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129FEC1A-545F-4D58-B291-028B7D695567}"/>
              </a:ext>
            </a:extLst>
          </p:cNvPr>
          <p:cNvSpPr/>
          <p:nvPr userDrawn="1"/>
        </p:nvSpPr>
        <p:spPr>
          <a:xfrm>
            <a:off x="6336000" y="0"/>
            <a:ext cx="3979575" cy="67865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539896" y="2377000"/>
            <a:ext cx="3571782" cy="2387600"/>
          </a:xfrm>
        </p:spPr>
        <p:txBody>
          <a:bodyPr anchor="b"/>
          <a:lstStyle>
            <a:lvl1pPr algn="l">
              <a:defRPr sz="36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539896" y="4962525"/>
            <a:ext cx="35717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87B6BB1-24C3-48A6-913C-94F7EA8127A1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1C9CBFF-5639-480A-82C7-50DAD54E2E48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001286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5" name="Text Placeholder 5">
            <a:extLst>
              <a:ext uri="{FF2B5EF4-FFF2-40B4-BE49-F238E27FC236}">
                <a16:creationId xmlns:a16="http://schemas.microsoft.com/office/drawing/2014/main" id="{91612B32-057C-422E-8B4A-7B464DE04A79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4342674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592846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2A4E56-DEE9-4FB2-89FF-0F12DB08AD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8525B7-4C8D-4482-98E3-A68789AAB0C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76023810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icture Placeholder 9">
            <a:extLst>
              <a:ext uri="{FF2B5EF4-FFF2-40B4-BE49-F238E27FC236}">
                <a16:creationId xmlns:a16="http://schemas.microsoft.com/office/drawing/2014/main" id="{FF978957-D101-43B4-A717-19B1820B4F1A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786563"/>
          </a:xfrm>
          <a:solidFill>
            <a:schemeClr val="tx1">
              <a:lumMod val="75000"/>
              <a:lumOff val="25000"/>
            </a:schemeClr>
          </a:solidFill>
        </p:spPr>
        <p:txBody>
          <a:bodyPr lIns="1044000" rIns="0" anchor="ctr"/>
          <a:lstStyle>
            <a:lvl1pPr marL="0" indent="0" algn="l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4DD3616-4E40-4CE5-88C8-2AF6E47D2086}"/>
              </a:ext>
            </a:extLst>
          </p:cNvPr>
          <p:cNvSpPr/>
          <p:nvPr userDrawn="1"/>
        </p:nvSpPr>
        <p:spPr>
          <a:xfrm>
            <a:off x="6336000" y="0"/>
            <a:ext cx="3979575" cy="6786563"/>
          </a:xfrm>
          <a:prstGeom prst="rect">
            <a:avLst/>
          </a:pr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A3B184-0AF0-4DF5-B2BD-E6D1806BE1BF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8FC9062-5711-4550-8470-F1324E804FFF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6336000" y="0"/>
            <a:ext cx="3979575" cy="6858000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39896" y="2377000"/>
            <a:ext cx="3571782" cy="2387600"/>
          </a:xfrm>
        </p:spPr>
        <p:txBody>
          <a:bodyPr anchor="b"/>
          <a:lstStyle>
            <a:lvl1pPr algn="l">
              <a:defRPr sz="5400" spc="-3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Thank You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905624" y="5057775"/>
            <a:ext cx="3206053" cy="247650"/>
          </a:xfrm>
        </p:spPr>
        <p:txBody>
          <a:bodyPr/>
          <a:lstStyle>
            <a:lvl1pPr marL="0" indent="0" algn="l">
              <a:buNone/>
              <a:defRPr sz="1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Full Name</a:t>
            </a:r>
            <a:endParaRPr lang="en-ZA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9EABB85-2AAF-4939-BDF4-E3CF2F31B32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6905625" y="5400675"/>
            <a:ext cx="3206750" cy="24765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400" dirty="0" smtClean="0">
                <a:solidFill>
                  <a:schemeClr val="bg1"/>
                </a:solidFill>
              </a:defRPr>
            </a:lvl1pPr>
            <a:lvl2pPr>
              <a:defRPr lang="en-US" sz="2000" dirty="0" smtClean="0"/>
            </a:lvl2pPr>
            <a:lvl3pPr>
              <a:defRPr lang="en-US" sz="1800" dirty="0" smtClean="0"/>
            </a:lvl3pPr>
            <a:lvl4pPr>
              <a:defRPr lang="en-US" sz="1600" dirty="0" smtClean="0"/>
            </a:lvl4pPr>
            <a:lvl5pPr>
              <a:defRPr lang="en-ZA" sz="1600" dirty="0"/>
            </a:lvl5pPr>
          </a:lstStyle>
          <a:p>
            <a:pPr marL="266700" lvl="0" indent="-266700"/>
            <a:r>
              <a:rPr lang="en-US" dirty="0"/>
              <a:t>Contact Number</a:t>
            </a:r>
            <a:endParaRPr lang="en-ZA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04E7DF27-55E9-4F17-91D3-29228A4020F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05625" y="5751513"/>
            <a:ext cx="3206750" cy="247650"/>
          </a:xfrm>
        </p:spPr>
        <p:txBody>
          <a:bodyPr vert="horz" lIns="0" tIns="0" rIns="0" bIns="0" rtlCol="0">
            <a:noAutofit/>
          </a:bodyPr>
          <a:lstStyle>
            <a:lvl1pPr marL="0" indent="0">
              <a:buNone/>
              <a:defRPr lang="en-US" sz="1400" smtClean="0">
                <a:solidFill>
                  <a:schemeClr val="bg1"/>
                </a:solidFill>
              </a:defRPr>
            </a:lvl1pPr>
            <a:lvl2pPr>
              <a:defRPr lang="en-US" sz="2000" smtClean="0"/>
            </a:lvl2pPr>
            <a:lvl3pPr>
              <a:defRPr lang="en-US" sz="1800" smtClean="0"/>
            </a:lvl3pPr>
            <a:lvl4pPr>
              <a:defRPr lang="en-US" sz="1600" smtClean="0"/>
            </a:lvl4pPr>
            <a:lvl5pPr>
              <a:defRPr lang="en-ZA" sz="1600"/>
            </a:lvl5pPr>
          </a:lstStyle>
          <a:p>
            <a:pPr marL="266700" lvl="0" indent="-266700"/>
            <a:r>
              <a:rPr lang="en-US" dirty="0"/>
              <a:t>Email or Social Media Handle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0081535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obile App Preview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creen of a cell phone&#10;&#10;Description generated with high confidence">
            <a:extLst>
              <a:ext uri="{FF2B5EF4-FFF2-40B4-BE49-F238E27FC236}">
                <a16:creationId xmlns:a16="http://schemas.microsoft.com/office/drawing/2014/main" id="{68055F11-596F-47BF-A832-A501EC346C2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3307" y="915497"/>
            <a:ext cx="4666142" cy="4684105"/>
          </a:xfrm>
          <a:prstGeom prst="rect">
            <a:avLst/>
          </a:prstGeom>
        </p:spPr>
      </p:pic>
      <p:pic>
        <p:nvPicPr>
          <p:cNvPr id="9" name="Picture 8" descr="Screen of a cell phone&#10;&#10;Description generated with high confidence">
            <a:extLst>
              <a:ext uri="{FF2B5EF4-FFF2-40B4-BE49-F238E27FC236}">
                <a16:creationId xmlns:a16="http://schemas.microsoft.com/office/drawing/2014/main" id="{80EBF765-2A5E-4BDA-B092-25691E47915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62929" y="915497"/>
            <a:ext cx="4666142" cy="4684105"/>
          </a:xfrm>
          <a:prstGeom prst="rect">
            <a:avLst/>
          </a:prstGeom>
        </p:spPr>
      </p:pic>
      <p:pic>
        <p:nvPicPr>
          <p:cNvPr id="10" name="Picture 9" descr="Screen of a cell phone&#10;&#10;Description generated with high confidence">
            <a:extLst>
              <a:ext uri="{FF2B5EF4-FFF2-40B4-BE49-F238E27FC236}">
                <a16:creationId xmlns:a16="http://schemas.microsoft.com/office/drawing/2014/main" id="{E97A6530-14B5-4A05-B7A3-7BA661FCD58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292551" y="915497"/>
            <a:ext cx="4666142" cy="468410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EF5211B-014A-4E6E-98C7-FDAF785531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56FC21-A32D-44DC-BED7-08CEBB3B909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C6D2B-0FF5-4A5F-A062-480FFA6DA0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47EC9494-5A42-419D-AADF-96EF1EFD7B6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615505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CE2D3309-00A3-42D9-8706-6F2A6AD3BB04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615505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94E4C70C-AC1E-4EDE-B2C1-23A54123479F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5177148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14B1BB7D-C6D3-4D9C-A235-6CBB5A13EEC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177148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15" name="Content Placeholder 3">
            <a:extLst>
              <a:ext uri="{FF2B5EF4-FFF2-40B4-BE49-F238E27FC236}">
                <a16:creationId xmlns:a16="http://schemas.microsoft.com/office/drawing/2014/main" id="{718515F4-6451-4FB7-ACE4-5D9C2CD207A4}"/>
              </a:ext>
            </a:extLst>
          </p:cNvPr>
          <p:cNvSpPr>
            <a:spLocks noGrp="1"/>
          </p:cNvSpPr>
          <p:nvPr>
            <p:ph sz="half" idx="17" hasCustomPrompt="1"/>
          </p:nvPr>
        </p:nvSpPr>
        <p:spPr>
          <a:xfrm>
            <a:off x="8699878" y="5752808"/>
            <a:ext cx="1980000" cy="548945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Details</a:t>
            </a:r>
            <a:endParaRPr lang="en-ZA" dirty="0"/>
          </a:p>
        </p:txBody>
      </p:sp>
      <p:sp>
        <p:nvSpPr>
          <p:cNvPr id="16" name="Text Placeholder 11">
            <a:extLst>
              <a:ext uri="{FF2B5EF4-FFF2-40B4-BE49-F238E27FC236}">
                <a16:creationId xmlns:a16="http://schemas.microsoft.com/office/drawing/2014/main" id="{B362C889-34FC-4EB1-967B-DC98349082C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8699878" y="5291099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Mockup Name</a:t>
            </a:r>
            <a:endParaRPr lang="en-ZA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4C4EB921-BD58-4C2E-BDD5-FC8D2629829B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1751679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17" name="Picture Placeholder 3">
            <a:extLst>
              <a:ext uri="{FF2B5EF4-FFF2-40B4-BE49-F238E27FC236}">
                <a16:creationId xmlns:a16="http://schemas.microsoft.com/office/drawing/2014/main" id="{3CB44DE3-C599-4EA7-BFDA-4E39AE89FC0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5281301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18" name="Picture Placeholder 3">
            <a:extLst>
              <a:ext uri="{FF2B5EF4-FFF2-40B4-BE49-F238E27FC236}">
                <a16:creationId xmlns:a16="http://schemas.microsoft.com/office/drawing/2014/main" id="{A4392E45-2A0B-49BF-9952-79C42AF8DE90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810923" y="1450182"/>
            <a:ext cx="1772571" cy="3183732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23012765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9CC2AE-E299-42B4-A2C4-357708A0054F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431800" y="1836744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9551C8-D5B2-495A-97BB-0711CD8C67E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82556" y="3693626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03139A49-E537-4395-967A-08C99782070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4325172" y="3591659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3EE1C8A1-F171-46D2-A92F-1B0E9C52B1A9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4468052" y="5448541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  <p:sp>
        <p:nvSpPr>
          <p:cNvPr id="14" name="Text Placeholder 3">
            <a:extLst>
              <a:ext uri="{FF2B5EF4-FFF2-40B4-BE49-F238E27FC236}">
                <a16:creationId xmlns:a16="http://schemas.microsoft.com/office/drawing/2014/main" id="{E3E7FB48-98BE-4677-A80F-969F9F307209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8218545" y="1836744"/>
            <a:ext cx="3541655" cy="2224950"/>
          </a:xfrm>
          <a:solidFill>
            <a:schemeClr val="bg1">
              <a:lumMod val="95000"/>
            </a:schemeClr>
          </a:solidFill>
        </p:spPr>
        <p:txBody>
          <a:bodyPr lIns="180000" tIns="180000" rIns="180000" bIns="180000" anchor="ctr"/>
          <a:lstStyle>
            <a:lvl1pPr marL="0" indent="0" algn="ctr">
              <a:buNone/>
              <a:defRPr i="0"/>
            </a:lvl1pPr>
          </a:lstStyle>
          <a:p>
            <a:pPr lvl="0"/>
            <a:r>
              <a:rPr lang="en-US" dirty="0"/>
              <a:t>Testimonial goes here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146F28A-70F5-4E8B-8A3A-ADB1B6A080D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8369301" y="3693626"/>
            <a:ext cx="3251132" cy="231102"/>
          </a:xfrm>
        </p:spPr>
        <p:txBody>
          <a:bodyPr anchor="t"/>
          <a:lstStyle>
            <a:lvl1pPr marL="0" indent="0" algn="r">
              <a:buFont typeface="Arial" panose="020B0604020202020204" pitchFamily="34" charset="0"/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Name and Title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627155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0" y="0"/>
            <a:ext cx="6336000" cy="6786563"/>
          </a:xfrm>
          <a:prstGeom prst="rect">
            <a:avLst/>
          </a:prstGeo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32000" y="2377000"/>
            <a:ext cx="5472000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2000" y="4962525"/>
            <a:ext cx="5472000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8EA9D3-63E1-4170-B9FF-2F1AF08CCA45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6AE9C85-4EEF-40CA-AA18-4DC9F703F4F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1831023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5805D700-F00E-4505-8483-501219FB8BD2}"/>
              </a:ext>
            </a:extLst>
          </p:cNvPr>
          <p:cNvSpPr/>
          <p:nvPr userDrawn="1"/>
        </p:nvSpPr>
        <p:spPr>
          <a:xfrm>
            <a:off x="0" y="0"/>
            <a:ext cx="12192000" cy="636536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432000" y="1"/>
            <a:ext cx="11760000" cy="6365362"/>
          </a:xfrm>
          <a:prstGeom prst="rect">
            <a:avLst/>
          </a:prstGeom>
          <a:gradFill>
            <a:gsLst>
              <a:gs pos="36000">
                <a:schemeClr val="tx1">
                  <a:alpha val="60000"/>
                </a:schemeClr>
              </a:gs>
              <a:gs pos="100000">
                <a:schemeClr val="tx1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28" y="2377000"/>
            <a:ext cx="6299682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28" y="4962525"/>
            <a:ext cx="62996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84471-818E-4B2E-BA19-852421944514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BA5E93-E4C5-4917-B92A-53FC468CFEB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09B30-9CC9-4BE8-AB10-1BA398CA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77174B-114F-48DF-AFBF-1AA3416ACD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18683493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1"/>
            <a:ext cx="6406950" cy="685799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80631D-0113-45B5-9716-6AED2430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1AC65F5-382D-4CF6-95CF-DD3FC6D9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DF554488-3F7D-4F3A-9AAF-73FB0977D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05962" y="457200"/>
            <a:ext cx="5501126" cy="5411787"/>
          </a:xfrm>
        </p:spPr>
        <p:txBody>
          <a:bodyPr/>
          <a:lstStyle>
            <a:lvl1pPr>
              <a:buClr>
                <a:schemeClr val="bg1"/>
              </a:buClr>
              <a:defRPr sz="2400">
                <a:solidFill>
                  <a:schemeClr val="bg1"/>
                </a:solidFill>
              </a:defRPr>
            </a:lvl1pPr>
            <a:lvl2pPr>
              <a:defRPr sz="2000">
                <a:solidFill>
                  <a:schemeClr val="bg1"/>
                </a:solidFill>
              </a:defRPr>
            </a:lvl2pPr>
            <a:lvl3pPr>
              <a:defRPr sz="1800">
                <a:solidFill>
                  <a:schemeClr val="bg1"/>
                </a:solidFill>
              </a:defRPr>
            </a:lvl3pPr>
            <a:lvl4pPr>
              <a:defRPr sz="1600">
                <a:solidFill>
                  <a:schemeClr val="bg1"/>
                </a:solidFill>
              </a:defRPr>
            </a:lvl4pPr>
            <a:lvl5pPr>
              <a:defRPr sz="16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67577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1"/>
            <a:ext cx="6406950" cy="6857998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id="{0F80631D-0113-45B5-9716-6AED2430C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Text Placeholder 3">
            <a:extLst>
              <a:ext uri="{FF2B5EF4-FFF2-40B4-BE49-F238E27FC236}">
                <a16:creationId xmlns:a16="http://schemas.microsoft.com/office/drawing/2014/main" id="{81AC65F5-382D-4CF6-95CF-DD3FC6D96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56321125-B861-4CD5-8023-6E40351765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804181" y="457201"/>
            <a:ext cx="5504688" cy="5403850"/>
          </a:xfrm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88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with Imag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9">
            <a:extLst>
              <a:ext uri="{FF2B5EF4-FFF2-40B4-BE49-F238E27FC236}">
                <a16:creationId xmlns:a16="http://schemas.microsoft.com/office/drawing/2014/main" id="{6FAD7B97-1B74-414B-B585-45E33908CBEB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6365363"/>
          </a:xfrm>
          <a:solidFill>
            <a:schemeClr val="tx1">
              <a:lumMod val="75000"/>
              <a:lumOff val="25000"/>
            </a:schemeClr>
          </a:solidFill>
        </p:spPr>
        <p:txBody>
          <a:bodyPr vert="vert270" lIns="144000" tIns="0" rIns="0" anchor="t"/>
          <a:lstStyle>
            <a:lvl1pPr marL="0" indent="0" algn="ctr">
              <a:buNone/>
              <a:defRPr sz="1100" i="1">
                <a:solidFill>
                  <a:schemeClr val="bg1">
                    <a:lumMod val="9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ZA" dirty="0"/>
              <a:t>Insert or Drag and Drop your Photo Here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C433A2F-8949-4AAC-AE96-175254493AF4}"/>
              </a:ext>
            </a:extLst>
          </p:cNvPr>
          <p:cNvSpPr/>
          <p:nvPr userDrawn="1"/>
        </p:nvSpPr>
        <p:spPr>
          <a:xfrm>
            <a:off x="432000" y="1"/>
            <a:ext cx="11760000" cy="6365362"/>
          </a:xfrm>
          <a:prstGeom prst="rect">
            <a:avLst/>
          </a:prstGeom>
          <a:gradFill>
            <a:gsLst>
              <a:gs pos="36000">
                <a:schemeClr val="tx1">
                  <a:alpha val="60000"/>
                </a:schemeClr>
              </a:gs>
              <a:gs pos="100000">
                <a:schemeClr val="tx1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45B1DD-2DBA-49BF-BF09-5B70713A4C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0728" y="2377000"/>
            <a:ext cx="6299682" cy="2387600"/>
          </a:xfrm>
        </p:spPr>
        <p:txBody>
          <a:bodyPr anchor="b"/>
          <a:lstStyle>
            <a:lvl1pPr algn="l">
              <a:defRPr sz="4200" spc="-3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A60831-AA5D-4359-AACC-37D7271F2B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728" y="4962525"/>
            <a:ext cx="6299682" cy="121920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1384471-818E-4B2E-BA19-852421944514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FBA5E93-E4C5-4917-B92A-53FC468CFEBD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109B30-9CC9-4BE8-AB10-1BA398CAB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AF77174B-114F-48DF-AFBF-1AA3416ACD4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495666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4_Title Slide">
    <p:bg>
      <p:bgPr>
        <a:solidFill>
          <a:srgbClr val="1D364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63757" t="44138" b="14099"/>
          <a:stretch/>
        </p:blipFill>
        <p:spPr>
          <a:xfrm>
            <a:off x="7772399" y="3093799"/>
            <a:ext cx="4416351" cy="286413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7952" y="1579718"/>
            <a:ext cx="11001443" cy="1503185"/>
          </a:xfrm>
        </p:spPr>
        <p:txBody>
          <a:bodyPr lIns="0" tIns="0" rIns="0" bIns="0" anchor="b" anchorCtr="0">
            <a:noAutofit/>
          </a:bodyPr>
          <a:lstStyle>
            <a:lvl1pPr algn="l">
              <a:lnSpc>
                <a:spcPct val="90000"/>
              </a:lnSpc>
              <a:defRPr sz="528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11640" y="3292973"/>
            <a:ext cx="10968643" cy="37820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 b="0" cap="all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25" name="Text Placeholder 12" title="Click to edit presenter's name, title, and date"/>
          <p:cNvSpPr>
            <a:spLocks noGrp="1"/>
          </p:cNvSpPr>
          <p:nvPr>
            <p:ph type="body" sz="quarter" idx="13" hasCustomPrompt="1"/>
          </p:nvPr>
        </p:nvSpPr>
        <p:spPr>
          <a:xfrm>
            <a:off x="606093" y="4641801"/>
            <a:ext cx="9473328" cy="313694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8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1480" indent="0">
              <a:buFontTx/>
              <a:buNone/>
              <a:defRPr/>
            </a:lvl2pPr>
            <a:lvl3pPr marL="822960" indent="0">
              <a:buFontTx/>
              <a:buNone/>
              <a:defRPr/>
            </a:lvl3pPr>
            <a:lvl4pPr marL="1234440" indent="0">
              <a:buFontTx/>
              <a:buNone/>
              <a:defRPr/>
            </a:lvl4pPr>
            <a:lvl5pPr marL="164592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presenter’s name</a:t>
            </a:r>
          </a:p>
        </p:txBody>
      </p:sp>
      <p:sp>
        <p:nvSpPr>
          <p:cNvPr id="26" name="Text Placeholder 23"/>
          <p:cNvSpPr>
            <a:spLocks noGrp="1"/>
          </p:cNvSpPr>
          <p:nvPr>
            <p:ph type="body" sz="quarter" idx="14" hasCustomPrompt="1"/>
          </p:nvPr>
        </p:nvSpPr>
        <p:spPr>
          <a:xfrm>
            <a:off x="606094" y="6111961"/>
            <a:ext cx="3977381" cy="219456"/>
          </a:xfrm>
          <a:prstGeom prst="rect">
            <a:avLst/>
          </a:prstGeom>
        </p:spPr>
        <p:txBody>
          <a:bodyPr wrap="none" lIns="0" tIns="0" rIns="0" bIns="0" anchor="b" anchorCtr="0">
            <a:noAutofit/>
          </a:bodyPr>
          <a:lstStyle>
            <a:lvl1pPr marL="0" indent="0" algn="l">
              <a:lnSpc>
                <a:spcPct val="100000"/>
              </a:lnSpc>
              <a:buFontTx/>
              <a:buNone/>
              <a:defRPr sz="1200" i="0">
                <a:solidFill>
                  <a:schemeClr val="bg1"/>
                </a:solidFill>
              </a:defRPr>
            </a:lvl1pPr>
            <a:lvl2pPr marL="211454" indent="0" algn="r">
              <a:buFontTx/>
              <a:buNone/>
              <a:defRPr sz="1680" i="1"/>
            </a:lvl2pPr>
            <a:lvl3pPr marL="461010" indent="0" algn="r">
              <a:buFontTx/>
              <a:buNone/>
              <a:defRPr sz="1680" i="1"/>
            </a:lvl3pPr>
            <a:lvl4pPr marL="626746" indent="0" algn="r">
              <a:buFontTx/>
              <a:buNone/>
              <a:defRPr sz="1680" i="1"/>
            </a:lvl4pPr>
            <a:lvl5pPr marL="836296" indent="0" algn="r">
              <a:buFontTx/>
              <a:buNone/>
              <a:defRPr sz="1680" i="1"/>
            </a:lvl5pPr>
          </a:lstStyle>
          <a:p>
            <a:pPr lvl="0"/>
            <a:r>
              <a:rPr lang="en-US" dirty="0"/>
              <a:t>Click to edit presentation date</a:t>
            </a:r>
          </a:p>
        </p:txBody>
      </p:sp>
      <p:sp>
        <p:nvSpPr>
          <p:cNvPr id="27" name="Text Placeholder 12" title="Click to edit presenter's name, title, and date"/>
          <p:cNvSpPr>
            <a:spLocks noGrp="1"/>
          </p:cNvSpPr>
          <p:nvPr>
            <p:ph type="body" sz="quarter" idx="15" hasCustomPrompt="1"/>
          </p:nvPr>
        </p:nvSpPr>
        <p:spPr>
          <a:xfrm>
            <a:off x="606093" y="4973747"/>
            <a:ext cx="9473328" cy="267974"/>
          </a:xfrm>
          <a:prstGeom prst="rect">
            <a:avLst/>
          </a:prstGeom>
        </p:spPr>
        <p:txBody>
          <a:bodyPr lIns="0" tIns="0" rIns="0" bIns="0" anchor="t" anchorCtr="0">
            <a:normAutofit/>
          </a:bodyPr>
          <a:lstStyle>
            <a:lvl1pPr marL="0" marR="0" indent="0" algn="l" defTabSz="822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320" b="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11480" indent="0">
              <a:buFontTx/>
              <a:buNone/>
              <a:defRPr/>
            </a:lvl2pPr>
            <a:lvl3pPr marL="822960" indent="0">
              <a:buFontTx/>
              <a:buNone/>
              <a:defRPr/>
            </a:lvl3pPr>
            <a:lvl4pPr marL="1234440" indent="0">
              <a:buFontTx/>
              <a:buNone/>
              <a:defRPr/>
            </a:lvl4pPr>
            <a:lvl5pPr marL="1645920" indent="0">
              <a:buFontTx/>
              <a:buNone/>
              <a:defRPr/>
            </a:lvl5pPr>
          </a:lstStyle>
          <a:p>
            <a:pPr lvl="0"/>
            <a:r>
              <a:rPr lang="en-US" dirty="0"/>
              <a:t>Click to edit presenter’s title and division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258979" y="6111961"/>
            <a:ext cx="1516996" cy="219456"/>
          </a:xfrm>
          <a:prstGeom prst="rect">
            <a:avLst/>
          </a:prstGeom>
          <a:noFill/>
        </p:spPr>
        <p:txBody>
          <a:bodyPr vert="horz" wrap="none" lIns="0" tIns="0" rIns="0" bIns="0" rtlCol="0" anchor="b" anchorCtr="0">
            <a:noAutofit/>
          </a:bodyPr>
          <a:lstStyle>
            <a:lvl1pPr algn="r">
              <a:lnSpc>
                <a:spcPct val="100000"/>
              </a:lnSpc>
              <a:defRPr lang="en-US" smtClean="0">
                <a:solidFill>
                  <a:schemeClr val="bg1"/>
                </a:solidFill>
              </a:defRPr>
            </a:lvl1pPr>
          </a:lstStyle>
          <a:p>
            <a:r>
              <a:rPr lang="en-US"/>
              <a:t>IBM Software Labs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/>
          <a:srcRect l="14569" t="26753" r="14569" b="26753"/>
          <a:stretch/>
        </p:blipFill>
        <p:spPr>
          <a:xfrm>
            <a:off x="609601" y="511196"/>
            <a:ext cx="1691116" cy="44623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606093" y="4451119"/>
            <a:ext cx="1011936" cy="0"/>
          </a:xfrm>
          <a:prstGeom prst="line">
            <a:avLst/>
          </a:prstGeom>
          <a:ln w="101600">
            <a:solidFill>
              <a:srgbClr val="FF5003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/>
          <a:srcRect l="-14222" t="-34103" r="-8052" b="-9221"/>
          <a:stretch/>
        </p:blipFill>
        <p:spPr>
          <a:xfrm>
            <a:off x="10531367" y="5864772"/>
            <a:ext cx="1205440" cy="47769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83110338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3432">
          <p15:clr>
            <a:srgbClr val="FBAE40"/>
          </p15:clr>
        </p15:guide>
        <p15:guide id="2" pos="288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D3649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>
          <a:xfrm>
            <a:off x="609600" y="1097280"/>
            <a:ext cx="10972800" cy="49377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IBM Software Labs</a:t>
            </a:r>
          </a:p>
        </p:txBody>
      </p:sp>
    </p:spTree>
    <p:extLst>
      <p:ext uri="{BB962C8B-B14F-4D97-AF65-F5344CB8AC3E}">
        <p14:creationId xmlns:p14="http://schemas.microsoft.com/office/powerpoint/2010/main" val="576933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Subtitle, Content, and Imag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428A921-D1FB-449F-8402-7C032AAABB1C}"/>
              </a:ext>
            </a:extLst>
          </p:cNvPr>
          <p:cNvSpPr/>
          <p:nvPr userDrawn="1"/>
        </p:nvSpPr>
        <p:spPr>
          <a:xfrm>
            <a:off x="5353050" y="3714749"/>
            <a:ext cx="6406950" cy="3143249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999" y="3714746"/>
            <a:ext cx="4416225" cy="2364591"/>
          </a:xfrm>
        </p:spPr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8103" y="3981451"/>
            <a:ext cx="5749483" cy="1343026"/>
          </a:xfrm>
        </p:spPr>
        <p:txBody>
          <a:bodyPr anchor="b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528B6E3D-9C01-45EA-9E2B-711EC1B84F8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5353050" y="0"/>
            <a:ext cx="640695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18" name="Footer Placeholder 17">
            <a:extLst>
              <a:ext uri="{FF2B5EF4-FFF2-40B4-BE49-F238E27FC236}">
                <a16:creationId xmlns:a16="http://schemas.microsoft.com/office/drawing/2014/main" id="{1EC63334-B325-4256-8AA0-6F5A11030DEA}"/>
              </a:ext>
            </a:extLst>
          </p:cNvPr>
          <p:cNvSpPr>
            <a:spLocks noGrp="1"/>
          </p:cNvSpPr>
          <p:nvPr>
            <p:ph type="ftr" sz="quarter" idx="13"/>
          </p:nvPr>
        </p:nvSpPr>
        <p:spPr>
          <a:xfrm>
            <a:off x="432000" y="6365363"/>
            <a:ext cx="4416225" cy="412431"/>
          </a:xfrm>
        </p:spPr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C8965A7-6363-464F-998B-64E00F4F495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658442" y="5657850"/>
            <a:ext cx="5749334" cy="111994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420662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3509F9E9-0483-4A79-B997-B23DAC1644C1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431800" y="1008000"/>
            <a:ext cx="11339513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Subtitle</a:t>
            </a:r>
            <a:endParaRPr lang="en-ZA" dirty="0"/>
          </a:p>
        </p:txBody>
      </p:sp>
      <p:sp>
        <p:nvSpPr>
          <p:cNvPr id="49" name="Text Placeholder 8">
            <a:extLst>
              <a:ext uri="{FF2B5EF4-FFF2-40B4-BE49-F238E27FC236}">
                <a16:creationId xmlns:a16="http://schemas.microsoft.com/office/drawing/2014/main" id="{305CEEFA-58BB-4AFA-AD31-BEE38B013E0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318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0" name="Text Placeholder 10">
            <a:extLst>
              <a:ext uri="{FF2B5EF4-FFF2-40B4-BE49-F238E27FC236}">
                <a16:creationId xmlns:a16="http://schemas.microsoft.com/office/drawing/2014/main" id="{BEEE40C3-341F-4063-8D33-B1328863FB3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18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1" name="Text Placeholder 8">
            <a:extLst>
              <a:ext uri="{FF2B5EF4-FFF2-40B4-BE49-F238E27FC236}">
                <a16:creationId xmlns:a16="http://schemas.microsoft.com/office/drawing/2014/main" id="{D09CE291-B951-4300-9D67-154E4BB557EC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277185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2" name="Text Placeholder 10">
            <a:extLst>
              <a:ext uri="{FF2B5EF4-FFF2-40B4-BE49-F238E27FC236}">
                <a16:creationId xmlns:a16="http://schemas.microsoft.com/office/drawing/2014/main" id="{0D3A393C-4D8C-49BC-934D-B57BE1B28405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277185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3" name="Text Placeholder 8">
            <a:extLst>
              <a:ext uri="{FF2B5EF4-FFF2-40B4-BE49-F238E27FC236}">
                <a16:creationId xmlns:a16="http://schemas.microsoft.com/office/drawing/2014/main" id="{08906184-3520-4606-AF8B-59ECFFA6D756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51119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4" name="Text Placeholder 10">
            <a:extLst>
              <a:ext uri="{FF2B5EF4-FFF2-40B4-BE49-F238E27FC236}">
                <a16:creationId xmlns:a16="http://schemas.microsoft.com/office/drawing/2014/main" id="{8A64BEB9-7FB0-4DF9-BFE9-62016E83E890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51119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5" name="Text Placeholder 8">
            <a:extLst>
              <a:ext uri="{FF2B5EF4-FFF2-40B4-BE49-F238E27FC236}">
                <a16:creationId xmlns:a16="http://schemas.microsoft.com/office/drawing/2014/main" id="{4CCC1C98-37FD-4404-8383-72ED535FE578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745195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6" name="Text Placeholder 10">
            <a:extLst>
              <a:ext uri="{FF2B5EF4-FFF2-40B4-BE49-F238E27FC236}">
                <a16:creationId xmlns:a16="http://schemas.microsoft.com/office/drawing/2014/main" id="{B24BD1AE-AB0E-40FA-AEA8-8D687D84B56E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745195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57" name="Text Placeholder 8">
            <a:extLst>
              <a:ext uri="{FF2B5EF4-FFF2-40B4-BE49-F238E27FC236}">
                <a16:creationId xmlns:a16="http://schemas.microsoft.com/office/drawing/2014/main" id="{CA2F0EA7-F3F7-443F-BA0D-4916B618C56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9792000" y="3971432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58" name="Text Placeholder 10">
            <a:extLst>
              <a:ext uri="{FF2B5EF4-FFF2-40B4-BE49-F238E27FC236}">
                <a16:creationId xmlns:a16="http://schemas.microsoft.com/office/drawing/2014/main" id="{2BB6E6C3-1F6A-41B6-8EE0-6FDCBA34413C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9792000" y="4605832"/>
            <a:ext cx="198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B2738624-9DAA-4152-9A77-80BBB71AD5F1}"/>
              </a:ext>
            </a:extLst>
          </p:cNvPr>
          <p:cNvSpPr>
            <a:spLocks noGrp="1"/>
          </p:cNvSpPr>
          <p:nvPr>
            <p:ph type="pic" sz="quarter" idx="41"/>
          </p:nvPr>
        </p:nvSpPr>
        <p:spPr>
          <a:xfrm>
            <a:off x="43180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59" name="Picture Placeholder 15">
            <a:extLst>
              <a:ext uri="{FF2B5EF4-FFF2-40B4-BE49-F238E27FC236}">
                <a16:creationId xmlns:a16="http://schemas.microsoft.com/office/drawing/2014/main" id="{522AE46C-0845-4BB0-9861-06071BCF56F6}"/>
              </a:ext>
            </a:extLst>
          </p:cNvPr>
          <p:cNvSpPr>
            <a:spLocks noGrp="1"/>
          </p:cNvSpPr>
          <p:nvPr>
            <p:ph type="pic" sz="quarter" idx="42"/>
          </p:nvPr>
        </p:nvSpPr>
        <p:spPr>
          <a:xfrm>
            <a:off x="277185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0" name="Picture Placeholder 15">
            <a:extLst>
              <a:ext uri="{FF2B5EF4-FFF2-40B4-BE49-F238E27FC236}">
                <a16:creationId xmlns:a16="http://schemas.microsoft.com/office/drawing/2014/main" id="{D791A6AF-478F-443B-A785-F82A8DBA9F30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5112287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1" name="Picture Placeholder 15">
            <a:extLst>
              <a:ext uri="{FF2B5EF4-FFF2-40B4-BE49-F238E27FC236}">
                <a16:creationId xmlns:a16="http://schemas.microsoft.com/office/drawing/2014/main" id="{1A65AFE9-2875-44A5-BF13-6E8438892669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451950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  <p:sp>
        <p:nvSpPr>
          <p:cNvPr id="62" name="Picture Placeholder 15">
            <a:extLst>
              <a:ext uri="{FF2B5EF4-FFF2-40B4-BE49-F238E27FC236}">
                <a16:creationId xmlns:a16="http://schemas.microsoft.com/office/drawing/2014/main" id="{069B9167-077F-4123-82C5-01EB62AFB3E6}"/>
              </a:ext>
            </a:extLst>
          </p:cNvPr>
          <p:cNvSpPr>
            <a:spLocks noGrp="1"/>
          </p:cNvSpPr>
          <p:nvPr>
            <p:ph type="pic" sz="quarter" idx="45"/>
          </p:nvPr>
        </p:nvSpPr>
        <p:spPr>
          <a:xfrm>
            <a:off x="9780587" y="1735138"/>
            <a:ext cx="1979613" cy="1981200"/>
          </a:xfrm>
          <a:solidFill>
            <a:schemeClr val="bg1">
              <a:lumMod val="95000"/>
              <a:alpha val="70000"/>
            </a:schemeClr>
          </a:solidFill>
          <a:ln w="95250" cap="sq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ctr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US"/>
              <a:t>Click icon to add picture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64838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FA8C4C-FE50-44C1-8434-6C7BB898173F}"/>
              </a:ext>
            </a:extLst>
          </p:cNvPr>
          <p:cNvSpPr/>
          <p:nvPr userDrawn="1"/>
        </p:nvSpPr>
        <p:spPr>
          <a:xfrm>
            <a:off x="432000" y="0"/>
            <a:ext cx="5472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0728" y="5657850"/>
            <a:ext cx="4974545" cy="707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32000" y="6365363"/>
            <a:ext cx="5472000" cy="412431"/>
          </a:xfrm>
        </p:spPr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04BE0A1-F26A-4947-971D-055860FFC9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0"/>
            <a:ext cx="547200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8" y="3981450"/>
            <a:ext cx="4974545" cy="1343025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sz="36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51A342D-6638-406F-A54B-59B56F36AD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288002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32169FB-F8BF-46FF-8BDE-E27C751C1C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88002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51BC42F-45BF-462B-A15F-54639A5DA4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202527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2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8A990CD-AF1D-4FBE-B3FF-4BC5BE2BFD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202527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7" name="Text Placeholder 8">
            <a:extLst>
              <a:ext uri="{FF2B5EF4-FFF2-40B4-BE49-F238E27FC236}">
                <a16:creationId xmlns:a16="http://schemas.microsoft.com/office/drawing/2014/main" id="{C595063C-F901-4E60-A714-6454F42F0D95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10117052" y="4130531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3</a:t>
            </a:r>
            <a:endParaRPr lang="en-ZA" dirty="0"/>
          </a:p>
        </p:txBody>
      </p:sp>
      <p:sp>
        <p:nvSpPr>
          <p:cNvPr id="18" name="Text Placeholder 10">
            <a:extLst>
              <a:ext uri="{FF2B5EF4-FFF2-40B4-BE49-F238E27FC236}">
                <a16:creationId xmlns:a16="http://schemas.microsoft.com/office/drawing/2014/main" id="{C7672B0A-0079-40F6-8B93-A5F1DB5882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10117052" y="4764931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5466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con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5EFA8C4C-FE50-44C1-8434-6C7BB898173F}"/>
              </a:ext>
            </a:extLst>
          </p:cNvPr>
          <p:cNvSpPr/>
          <p:nvPr userDrawn="1"/>
        </p:nvSpPr>
        <p:spPr>
          <a:xfrm>
            <a:off x="432000" y="0"/>
            <a:ext cx="5472000" cy="6858000"/>
          </a:xfrm>
          <a:prstGeom prst="rect">
            <a:avLst/>
          </a:prstGeom>
          <a:gradFill>
            <a:gsLst>
              <a:gs pos="0">
                <a:schemeClr val="tx1">
                  <a:lumMod val="75000"/>
                  <a:lumOff val="25000"/>
                </a:schemeClr>
              </a:gs>
              <a:gs pos="100000">
                <a:schemeClr val="tx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80728" y="5657850"/>
            <a:ext cx="4974545" cy="707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Subtitle, tagline or blurb can go here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704BE0A1-F26A-4947-971D-055860FFC91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432000" y="0"/>
            <a:ext cx="5472000" cy="3714747"/>
          </a:xfrm>
          <a:solidFill>
            <a:schemeClr val="tx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en-ZA" sz="1100" i="1">
                <a:solidFill>
                  <a:schemeClr val="lt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0" lvl="0" algn="ctr"/>
            <a:r>
              <a:rPr lang="en-ZA" dirty="0"/>
              <a:t>Insert or Drag &amp; Drop your photo here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0728" y="3981450"/>
            <a:ext cx="4974545" cy="1343025"/>
          </a:xfrm>
        </p:spPr>
        <p:txBody>
          <a:bodyPr vert="horz" lIns="0" tIns="0" rIns="0" bIns="0" rtlCol="0" anchor="b">
            <a:noAutofit/>
          </a:bodyPr>
          <a:lstStyle>
            <a:lvl1pPr>
              <a:defRPr lang="en-ZA" sz="3600" dirty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B51A342D-6638-406F-A54B-59B56F36AD4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078577" y="5010963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3</a:t>
            </a:r>
            <a:endParaRPr lang="en-ZA" dirty="0"/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C32169FB-F8BF-46FF-8BDE-E27C751C1C46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078577" y="5645363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15" name="Text Placeholder 8">
            <a:extLst>
              <a:ext uri="{FF2B5EF4-FFF2-40B4-BE49-F238E27FC236}">
                <a16:creationId xmlns:a16="http://schemas.microsoft.com/office/drawing/2014/main" id="{051BC42F-45BF-462B-A15F-54639A5DA46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402677" y="5010963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4</a:t>
            </a:r>
            <a:endParaRPr lang="en-ZA" dirty="0"/>
          </a:p>
        </p:txBody>
      </p:sp>
      <p:sp>
        <p:nvSpPr>
          <p:cNvPr id="16" name="Text Placeholder 10">
            <a:extLst>
              <a:ext uri="{FF2B5EF4-FFF2-40B4-BE49-F238E27FC236}">
                <a16:creationId xmlns:a16="http://schemas.microsoft.com/office/drawing/2014/main" id="{08A990CD-AF1D-4FBE-B3FF-4BC5BE2BFD9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9402677" y="5645363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3" name="Text Placeholder 8">
            <a:extLst>
              <a:ext uri="{FF2B5EF4-FFF2-40B4-BE49-F238E27FC236}">
                <a16:creationId xmlns:a16="http://schemas.microsoft.com/office/drawing/2014/main" id="{B71CBA76-3CE4-4FA7-8940-41ECC9129C5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078577" y="2360347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1</a:t>
            </a:r>
            <a:endParaRPr lang="en-ZA" dirty="0"/>
          </a:p>
        </p:txBody>
      </p:sp>
      <p:sp>
        <p:nvSpPr>
          <p:cNvPr id="24" name="Text Placeholder 10">
            <a:extLst>
              <a:ext uri="{FF2B5EF4-FFF2-40B4-BE49-F238E27FC236}">
                <a16:creationId xmlns:a16="http://schemas.microsoft.com/office/drawing/2014/main" id="{ADC8FCF6-5E2F-4976-8979-F493766C38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7078577" y="2994747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  <p:sp>
        <p:nvSpPr>
          <p:cNvPr id="25" name="Text Placeholder 8">
            <a:extLst>
              <a:ext uri="{FF2B5EF4-FFF2-40B4-BE49-F238E27FC236}">
                <a16:creationId xmlns:a16="http://schemas.microsoft.com/office/drawing/2014/main" id="{F111F3D7-9557-4D01-B2FB-38A2FFA1052E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402677" y="2360347"/>
            <a:ext cx="180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2</a:t>
            </a:r>
            <a:endParaRPr lang="en-ZA" dirty="0"/>
          </a:p>
        </p:txBody>
      </p:sp>
      <p:sp>
        <p:nvSpPr>
          <p:cNvPr id="26" name="Text Placeholder 10">
            <a:extLst>
              <a:ext uri="{FF2B5EF4-FFF2-40B4-BE49-F238E27FC236}">
                <a16:creationId xmlns:a16="http://schemas.microsoft.com/office/drawing/2014/main" id="{FE89EBCC-101B-4979-93C1-08579B031993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402677" y="2994747"/>
            <a:ext cx="1800000" cy="720000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Bullet Description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040843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gital Produc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CE857ED-B36A-4B8A-81C4-94389617E24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63465" y="1007667"/>
            <a:ext cx="11528535" cy="564538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8A85E10-5A18-4C86-8310-FA9CF8DF8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06229A-0702-4CD6-B5F1-0DC746CC4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000" y="3613424"/>
            <a:ext cx="3974900" cy="246591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2E533DB-3399-4A25-BB80-899E9CC78DB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19A57786-309B-4137-8B30-4011FC0D4FC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7496E8-E637-4081-A0D0-AB167EE4590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31800" y="1582738"/>
            <a:ext cx="3975100" cy="1744662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Emphasized Text</a:t>
            </a:r>
            <a:endParaRPr lang="en-ZA" dirty="0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DE221C2C-B20F-4F90-A44F-08EE879BA9C9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5217319" y="1450975"/>
            <a:ext cx="6974680" cy="3935414"/>
          </a:xfrm>
          <a:solidFill>
            <a:schemeClr val="bg1">
              <a:lumMod val="95000"/>
              <a:alpha val="70000"/>
            </a:schemeClr>
          </a:solidFill>
          <a:ln w="95250" cap="sq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0000" tIns="0" rIns="180000" bIns="0" numCol="1" spcCol="0" rtlCol="0" fromWordArt="0" anchor="ctr" anchorCtr="1" forceAA="0" compatLnSpc="1">
            <a:prstTxWarp prst="textNoShape">
              <a:avLst/>
            </a:prstTxWarp>
            <a:noAutofit/>
          </a:bodyPr>
          <a:lstStyle>
            <a:lvl1pPr marL="0" indent="0">
              <a:buNone/>
              <a:defRPr lang="en-ZA" sz="1100" i="1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 marL="266700" lvl="0" indent="-266700" algn="ctr"/>
            <a:r>
              <a:rPr lang="en-ZA" dirty="0"/>
              <a:t>Insert or Drag and Drop your Screen Design here</a:t>
            </a:r>
          </a:p>
        </p:txBody>
      </p:sp>
    </p:spTree>
    <p:extLst>
      <p:ext uri="{BB962C8B-B14F-4D97-AF65-F5344CB8AC3E}">
        <p14:creationId xmlns:p14="http://schemas.microsoft.com/office/powerpoint/2010/main" val="774500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Sec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E51FED-0A73-4769-96A2-4C362E5D9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55B16D-31A1-4D28-ADC4-0BDEF4E07DFF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432000" y="1008000"/>
            <a:ext cx="11340000" cy="360000"/>
          </a:xfrm>
        </p:spPr>
        <p:txBody>
          <a:bodyPr/>
          <a:lstStyle>
            <a:lvl1pPr marL="0" indent="0">
              <a:buNone/>
              <a:defRPr/>
            </a:lvl1pPr>
            <a:lvl2pPr marL="266700" indent="0">
              <a:buNone/>
              <a:defRPr/>
            </a:lvl2pPr>
            <a:lvl3pPr marL="542925" indent="0">
              <a:buNone/>
              <a:defRPr/>
            </a:lvl3pPr>
            <a:lvl4pPr marL="809625" indent="0">
              <a:buNone/>
              <a:defRPr/>
            </a:lvl4pPr>
            <a:lvl5pPr marL="1076325" indent="0">
              <a:buNone/>
              <a:defRPr/>
            </a:lvl5pPr>
          </a:lstStyle>
          <a:p>
            <a:pPr lvl="0"/>
            <a:r>
              <a:rPr lang="en-US" dirty="0"/>
              <a:t>Single line of text</a:t>
            </a:r>
            <a:endParaRPr lang="en-ZA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4D4C6E-0D63-44CE-B0B4-BAA8F101EAFF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2231749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  <a:endParaRPr lang="en-ZA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3C0B96F-9D35-4001-9F9C-1A7004D61F3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1C915CA-DB91-4B68-8DB8-2745ADA5858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0BF46361-E4F6-47BA-9660-22CF6C0669C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111498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2BB15A8A-91AC-4F5D-A727-1D120F5D43D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991247" y="4637931"/>
            <a:ext cx="1980000" cy="72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Description</a:t>
            </a:r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1A87D1D6-A833-418D-948C-DDF79372310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231749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1</a:t>
            </a:r>
            <a:endParaRPr lang="en-ZA" dirty="0"/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9FC9F6-9736-4DA2-A807-7430389A47F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5111498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2</a:t>
            </a:r>
            <a:endParaRPr lang="en-ZA" dirty="0"/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8FD41719-B17D-4C65-8905-CFB25698E45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7991247" y="4003531"/>
            <a:ext cx="1980000" cy="360000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dirty="0"/>
              <a:t>Section 3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2306804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06A7F847-7F52-4026-B418-55C25C28C4CB}"/>
              </a:ext>
            </a:extLst>
          </p:cNvPr>
          <p:cNvSpPr/>
          <p:nvPr userDrawn="1"/>
        </p:nvSpPr>
        <p:spPr>
          <a:xfrm>
            <a:off x="0" y="6365364"/>
            <a:ext cx="12192000" cy="421200"/>
          </a:xfrm>
          <a:prstGeom prst="rect">
            <a:avLst/>
          </a:prstGeom>
          <a:gradFill>
            <a:gsLst>
              <a:gs pos="53000">
                <a:schemeClr val="bg1">
                  <a:lumMod val="95000"/>
                </a:schemeClr>
              </a:gs>
              <a:gs pos="100000">
                <a:schemeClr val="bg1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47D8FD-2235-485B-95E1-2EBD5AB47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340000" cy="432000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ZA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9F4A233-446A-4EDA-9622-BBF0631DF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2000" y="1728000"/>
            <a:ext cx="11340000" cy="435133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4A2955-0629-484D-8B16-D4500802A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772000" y="6365363"/>
            <a:ext cx="420000" cy="421200"/>
          </a:xfrm>
          <a:prstGeom prst="rect">
            <a:avLst/>
          </a:prstGeom>
          <a:solidFill>
            <a:schemeClr val="bg1">
              <a:lumMod val="95000"/>
            </a:schemeClr>
          </a:solidFill>
          <a:ln w="6350">
            <a:noFill/>
          </a:ln>
        </p:spPr>
        <p:txBody>
          <a:bodyPr vert="horz" lIns="0" tIns="0" rIns="0" bIns="0" rtlCol="0" anchor="ctr"/>
          <a:lstStyle>
            <a:lvl1pPr algn="ctr">
              <a:defRPr sz="1200" b="0" i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defRPr>
            </a:lvl1pPr>
          </a:lstStyle>
          <a:p>
            <a:fld id="{4B73C415-D670-4716-A5EC-CC4D52CA2BAC}" type="slidenum">
              <a:rPr lang="en-ZA" smtClean="0"/>
              <a:pPr/>
              <a:t>‹#›</a:t>
            </a:fld>
            <a:endParaRPr lang="en-ZA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DBD150CE-DC66-461D-A66C-7CF3307043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2000" y="6365363"/>
            <a:ext cx="5472000" cy="412431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ZA"/>
              <a:t>IBM Software Labs</a:t>
            </a:r>
            <a:endParaRPr lang="en-ZA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ED0A63-77FF-4992-99DD-A09E96E22ACC}"/>
              </a:ext>
            </a:extLst>
          </p:cNvPr>
          <p:cNvSpPr/>
          <p:nvPr userDrawn="1"/>
        </p:nvSpPr>
        <p:spPr>
          <a:xfrm>
            <a:off x="-1" y="6786563"/>
            <a:ext cx="11771999" cy="71437"/>
          </a:xfrm>
          <a:prstGeom prst="rect">
            <a:avLst/>
          </a:prstGeom>
          <a:gradFill>
            <a:gsLst>
              <a:gs pos="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6335A3F-070E-4B0E-A4FA-9B3279A2897C}"/>
              </a:ext>
            </a:extLst>
          </p:cNvPr>
          <p:cNvSpPr/>
          <p:nvPr userDrawn="1"/>
        </p:nvSpPr>
        <p:spPr>
          <a:xfrm>
            <a:off x="11771999" y="6786563"/>
            <a:ext cx="420000" cy="71437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ZA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C7EB16B-9FE5-4954-8D9A-47381E739BF5}"/>
              </a:ext>
            </a:extLst>
          </p:cNvPr>
          <p:cNvSpPr txBox="1"/>
          <p:nvPr userDrawn="1"/>
        </p:nvSpPr>
        <p:spPr>
          <a:xfrm>
            <a:off x="9529311" y="6365363"/>
            <a:ext cx="2047875" cy="42996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Autofit/>
          </a:bodyPr>
          <a:lstStyle/>
          <a:p>
            <a:pPr algn="r"/>
            <a:r>
              <a:rPr lang="en-ZA" sz="1200" b="0" dirty="0">
                <a:solidFill>
                  <a:schemeClr val="bg1">
                    <a:lumMod val="65000"/>
                  </a:schemeClr>
                </a:solidFill>
                <a:latin typeface="+mn-lt"/>
              </a:rPr>
              <a:t>NAME OR LOGO</a:t>
            </a:r>
          </a:p>
        </p:txBody>
      </p:sp>
    </p:spTree>
    <p:extLst>
      <p:ext uri="{BB962C8B-B14F-4D97-AF65-F5344CB8AC3E}">
        <p14:creationId xmlns:p14="http://schemas.microsoft.com/office/powerpoint/2010/main" val="224487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62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4" r:id="rId9"/>
    <p:sldLayoutId id="2147483665" r:id="rId10"/>
    <p:sldLayoutId id="2147483666" r:id="rId11"/>
    <p:sldLayoutId id="2147483667" r:id="rId12"/>
    <p:sldLayoutId id="2147483650" r:id="rId13"/>
    <p:sldLayoutId id="2147483652" r:id="rId14"/>
    <p:sldLayoutId id="2147483653" r:id="rId15"/>
    <p:sldLayoutId id="2147483668" r:id="rId16"/>
    <p:sldLayoutId id="2147483669" r:id="rId17"/>
    <p:sldLayoutId id="2147483671" r:id="rId18"/>
    <p:sldLayoutId id="2147483672" r:id="rId19"/>
    <p:sldLayoutId id="2147483654" r:id="rId20"/>
    <p:sldLayoutId id="2147483678" r:id="rId21"/>
    <p:sldLayoutId id="2147483655" r:id="rId22"/>
    <p:sldLayoutId id="2147483673" r:id="rId23"/>
    <p:sldLayoutId id="2147483674" r:id="rId24"/>
    <p:sldLayoutId id="2147483675" r:id="rId25"/>
    <p:sldLayoutId id="2147483676" r:id="rId26"/>
    <p:sldLayoutId id="2147483677" r:id="rId27"/>
    <p:sldLayoutId id="2147483679" r:id="rId28"/>
    <p:sldLayoutId id="2147483680" r:id="rId29"/>
    <p:sldLayoutId id="2147483681" r:id="rId30"/>
    <p:sldLayoutId id="2147483682" r:id="rId3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spc="-15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66700" indent="-266700" algn="l" defTabSz="914400" rtl="0" eaLnBrk="1" latinLnBrk="0" hangingPunct="1">
        <a:lnSpc>
          <a:spcPct val="100000"/>
        </a:lnSpc>
        <a:spcBef>
          <a:spcPts val="1000"/>
        </a:spcBef>
        <a:spcAft>
          <a:spcPts val="500"/>
        </a:spcAft>
        <a:buClr>
          <a:schemeClr val="accent1"/>
        </a:buClr>
        <a:buFont typeface="Arial" panose="020B0604020202020204" pitchFamily="34" charset="0"/>
        <a:buChar char="○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542925" indent="-276225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8096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10763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343025" indent="-266700" algn="l" defTabSz="914400" rtl="0" eaLnBrk="1" latinLnBrk="0" hangingPunct="1">
        <a:lnSpc>
          <a:spcPct val="100000"/>
        </a:lnSpc>
        <a:spcBef>
          <a:spcPts val="500"/>
        </a:spcBef>
        <a:spcAft>
          <a:spcPts val="500"/>
        </a:spcAft>
        <a:buFont typeface="Arial" panose="020B0604020202020204" pitchFamily="34" charset="0"/>
        <a:buChar char="•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hyperlink" Target="mailto:sadhana.technicalwriter@gmail.com" TargetMode="External"/><Relationship Id="rId1" Type="http://schemas.openxmlformats.org/officeDocument/2006/relationships/slideLayout" Target="../slideLayouts/slideLayout30.xml"/><Relationship Id="rId6" Type="http://schemas.openxmlformats.org/officeDocument/2006/relationships/image" Target="../media/image9.jpg"/><Relationship Id="rId5" Type="http://schemas.openxmlformats.org/officeDocument/2006/relationships/image" Target="../media/image8.png"/><Relationship Id="rId4" Type="http://schemas.openxmlformats.org/officeDocument/2006/relationships/image" Target="../media/image7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mailto:sadhana.technicalwriter@gmail.com" TargetMode="External"/><Relationship Id="rId7" Type="http://schemas.openxmlformats.org/officeDocument/2006/relationships/image" Target="../media/image9.jpg"/><Relationship Id="rId2" Type="http://schemas.openxmlformats.org/officeDocument/2006/relationships/hyperlink" Target="https://sadhanainspiresyou.com/" TargetMode="Externa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eb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blogs.cisco.com/security/apple-cisco-ibm-next-level-mobile-security" TargetMode="External"/><Relationship Id="rId7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1.xml"/><Relationship Id="rId6" Type="http://schemas.openxmlformats.org/officeDocument/2006/relationships/image" Target="../media/image13.jpg"/><Relationship Id="rId5" Type="http://schemas.openxmlformats.org/officeDocument/2006/relationships/image" Target="../media/image12.jpg"/><Relationship Id="rId4" Type="http://schemas.openxmlformats.org/officeDocument/2006/relationships/hyperlink" Target="https://blog.zimperium.com/zimperium-integrates-ibm-maas360-watson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7" Type="http://schemas.openxmlformats.org/officeDocument/2006/relationships/image" Target="../media/image20.png"/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9.jpg"/><Relationship Id="rId5" Type="http://schemas.openxmlformats.org/officeDocument/2006/relationships/image" Target="../media/image18.jp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3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>
            <a:extLst>
              <a:ext uri="{FF2B5EF4-FFF2-40B4-BE49-F238E27FC236}">
                <a16:creationId xmlns:a16="http://schemas.microsoft.com/office/drawing/2014/main" id="{541CB0D2-6007-314A-8B5E-C3E10B0AFD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6786" y="544195"/>
            <a:ext cx="11158743" cy="147655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algn="ctr"/>
            <a:br>
              <a:rPr lang="en-US" sz="4000" dirty="0">
                <a:solidFill>
                  <a:schemeClr val="tx1"/>
                </a:solidFill>
                <a:latin typeface="Calibri" panose="020F0502020204030204" pitchFamily="34" charset="0"/>
              </a:rPr>
            </a:br>
            <a:r>
              <a:rPr lang="en-US" sz="4000" dirty="0">
                <a:latin typeface="Calibri" panose="020F0502020204030204" pitchFamily="34" charset="0"/>
              </a:rPr>
              <a:t>Content Marketing and TechComm</a:t>
            </a:r>
            <a:br>
              <a:rPr lang="en-US" sz="3600" dirty="0"/>
            </a:br>
            <a:br>
              <a:rPr lang="en-US" sz="3600" dirty="0">
                <a:latin typeface="Calibri" panose="020F0502020204030204" pitchFamily="34" charset="0"/>
              </a:rPr>
            </a:br>
            <a:r>
              <a:rPr lang="en-US" sz="2800" dirty="0">
                <a:latin typeface="Calibri" panose="020F0502020204030204" pitchFamily="34" charset="0"/>
              </a:rPr>
              <a:t>Future of content-merging technical and marketing content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6C0E67A-5F07-024A-B38A-536B33BF77B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877014" y="4352618"/>
            <a:ext cx="5036497" cy="370729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sz="2000" dirty="0">
                <a:latin typeface="Calibri" panose="020F0502020204030204" pitchFamily="34" charset="0"/>
              </a:rPr>
              <a:t>Sadhana</a:t>
            </a:r>
            <a:r>
              <a:rPr lang="en-US" dirty="0">
                <a:latin typeface="Calibri" panose="020F0502020204030204" pitchFamily="34" charset="0"/>
              </a:rPr>
              <a:t> S</a:t>
            </a:r>
            <a:r>
              <a:rPr lang="en-US" dirty="0"/>
              <a:t>	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94BCE5BD-B900-5242-8B94-D823AE37639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2877016" y="4759802"/>
            <a:ext cx="5036496" cy="1554004"/>
          </a:xfrm>
          <a:solidFill>
            <a:schemeClr val="bg2">
              <a:lumMod val="25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sz="2900" dirty="0">
                <a:latin typeface="Calibri" panose="020F0502020204030204" pitchFamily="34" charset="0"/>
              </a:rPr>
              <a:t>Information Developer at IBM, Blogger</a:t>
            </a:r>
          </a:p>
          <a:p>
            <a:endParaRPr lang="en-US" sz="1900" dirty="0">
              <a:latin typeface="Calibri" panose="020F0502020204030204" pitchFamily="34" charset="0"/>
            </a:endParaRPr>
          </a:p>
          <a:p>
            <a:r>
              <a:rPr lang="en-US" sz="1900" b="1" dirty="0">
                <a:latin typeface="Calibri" panose="020F0502020204030204" pitchFamily="34" charset="0"/>
              </a:rPr>
              <a:t>           </a:t>
            </a:r>
            <a:r>
              <a:rPr lang="en-US" sz="2300" b="1" dirty="0">
                <a:latin typeface="Calibri" panose="020F0502020204030204" pitchFamily="34" charset="0"/>
              </a:rPr>
              <a:t>www.linkedin.com/in/sadhana-s</a:t>
            </a:r>
          </a:p>
          <a:p>
            <a:r>
              <a:rPr lang="en-US" sz="1900" dirty="0">
                <a:latin typeface="Calibri" panose="020F0502020204030204" pitchFamily="34" charset="0"/>
              </a:rPr>
              <a:t> </a:t>
            </a:r>
          </a:p>
          <a:p>
            <a:endParaRPr lang="en-US" dirty="0">
              <a:latin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</a:rPr>
              <a:t>                  </a:t>
            </a:r>
            <a:r>
              <a:rPr lang="en-US" sz="2300" b="1" dirty="0">
                <a:latin typeface="Calibri" panose="020F0502020204030204" pitchFamily="34" charset="0"/>
              </a:rPr>
              <a:t>https://sadhanainspiresyou.com/</a:t>
            </a:r>
          </a:p>
          <a:p>
            <a:r>
              <a:rPr lang="en-US" sz="2900" dirty="0">
                <a:latin typeface="Calibri" panose="020F0502020204030204" pitchFamily="34" charset="0"/>
              </a:rPr>
              <a:t>          </a:t>
            </a:r>
          </a:p>
          <a:p>
            <a:r>
              <a:rPr lang="en-US" sz="2900" dirty="0">
                <a:latin typeface="Calibri" panose="020F0502020204030204" pitchFamily="34" charset="0"/>
              </a:rPr>
              <a:t>        </a:t>
            </a:r>
            <a:r>
              <a:rPr lang="en-US" sz="2200" b="1" dirty="0"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sadhana.technicalwriter@gmail.com</a:t>
            </a:r>
            <a:r>
              <a:rPr lang="en-US" sz="2200" b="1" dirty="0">
                <a:latin typeface="Calibri" panose="020F0502020204030204" pitchFamily="34" charset="0"/>
              </a:rPr>
              <a:t> </a:t>
            </a: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  <a:p>
            <a:endParaRPr lang="en-US" dirty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04BF4801-3923-489B-A8D4-9A05F2E0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IBM Software Labs</a:t>
            </a:r>
          </a:p>
        </p:txBody>
      </p:sp>
      <p:pic>
        <p:nvPicPr>
          <p:cNvPr id="19" name="Picture 18" descr="A close up of a sign&#10;&#10;Description automatically generated">
            <a:extLst>
              <a:ext uri="{FF2B5EF4-FFF2-40B4-BE49-F238E27FC236}">
                <a16:creationId xmlns:a16="http://schemas.microsoft.com/office/drawing/2014/main" id="{355AD3C5-C6F9-4C8C-98F2-EA51C9B131A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87780" y="5064802"/>
            <a:ext cx="285714" cy="285714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946731CE-52DD-43B4-B0A4-296434055E1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4256" y="5601496"/>
            <a:ext cx="285714" cy="264285"/>
          </a:xfrm>
          <a:prstGeom prst="rect">
            <a:avLst/>
          </a:prstGeom>
        </p:spPr>
      </p:pic>
      <p:pic>
        <p:nvPicPr>
          <p:cNvPr id="26" name="Picture 25" descr="A close up of a sign&#10;&#10;Description automatically generated">
            <a:extLst>
              <a:ext uri="{FF2B5EF4-FFF2-40B4-BE49-F238E27FC236}">
                <a16:creationId xmlns:a16="http://schemas.microsoft.com/office/drawing/2014/main" id="{A0F9080B-7D35-4636-8988-7694DA2855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1396" y="6093117"/>
            <a:ext cx="285714" cy="257143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E14571A8-82FF-414A-8FA8-93FDD9542EA7}"/>
              </a:ext>
            </a:extLst>
          </p:cNvPr>
          <p:cNvSpPr txBox="1">
            <a:spLocks/>
          </p:cNvSpPr>
          <p:nvPr/>
        </p:nvSpPr>
        <p:spPr>
          <a:xfrm>
            <a:off x="0" y="6618806"/>
            <a:ext cx="12192000" cy="219456"/>
          </a:xfrm>
          <a:prstGeom prst="rect">
            <a:avLst/>
          </a:prstGeom>
          <a:solidFill>
            <a:schemeClr val="tx1"/>
          </a:solidFill>
        </p:spPr>
        <p:txBody>
          <a:bodyPr vert="horz" lIns="91440" tIns="45720" rIns="91440" bIns="45720" rtlCol="0" anchor="ctr" anchorCtr="0">
            <a:noAutofit/>
          </a:bodyPr>
          <a:lstStyle>
            <a:lvl1pPr marL="0" marR="0" indent="0" algn="l" defTabSz="82296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Tx/>
              <a:buFontTx/>
              <a:buNone/>
              <a:tabLst/>
              <a:defRPr sz="1320" b="0" kern="1200" baseline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1148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Tx/>
              <a:buNone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23444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Tx/>
              <a:buNone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645920" indent="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Tx/>
              <a:buNone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  <a:defRPr/>
            </a:pPr>
            <a:r>
              <a:rPr lang="en-US" sz="1050" b="1" dirty="0">
                <a:latin typeface="Calibri" panose="020F0502020204030204"/>
                <a:cs typeface="+mn-cs"/>
              </a:rPr>
              <a:t>Confidential</a:t>
            </a:r>
          </a:p>
        </p:txBody>
      </p:sp>
      <p:pic>
        <p:nvPicPr>
          <p:cNvPr id="14" name="Picture 13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484AFD1E-ACA5-4F53-93E1-D20EB538814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6786" y="2385966"/>
            <a:ext cx="2333836" cy="2086067"/>
          </a:xfrm>
          <a:prstGeom prst="rect">
            <a:avLst/>
          </a:prstGeom>
          <a:solidFill>
            <a:schemeClr val="accent2"/>
          </a:solidFill>
          <a:ln w="28575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9098456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D3E70C-129C-404D-B6C2-21D761646536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-1" y="6035040"/>
            <a:ext cx="12192000" cy="753075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7D971CE0-0481-4D52-9B3F-581A553BDFAB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0" y="0"/>
            <a:ext cx="12192000" cy="603504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                       </a:t>
            </a:r>
          </a:p>
          <a:p>
            <a:pPr marL="0" indent="0">
              <a:buNone/>
            </a:pPr>
            <a:r>
              <a:rPr lang="en-US" dirty="0"/>
              <a:t>                                                            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C1FD369-1CC7-4FCD-8A18-389204DEB501}"/>
              </a:ext>
            </a:extLst>
          </p:cNvPr>
          <p:cNvSpPr txBox="1"/>
          <p:nvPr/>
        </p:nvSpPr>
        <p:spPr>
          <a:xfrm>
            <a:off x="3079531" y="2060028"/>
            <a:ext cx="33324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Calibri" panose="020F0502020204030204" pitchFamily="34" charset="0"/>
              </a:rPr>
              <a:t>Thank You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1A1BCE-A38F-4798-B875-8FBBB668E0FE}"/>
              </a:ext>
            </a:extLst>
          </p:cNvPr>
          <p:cNvSpPr txBox="1"/>
          <p:nvPr/>
        </p:nvSpPr>
        <p:spPr>
          <a:xfrm>
            <a:off x="3247695" y="2829469"/>
            <a:ext cx="7279953" cy="224676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Sadhana S</a:t>
            </a:r>
          </a:p>
          <a:p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Information Developer, Blogger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      </a:t>
            </a:r>
            <a:r>
              <a:rPr lang="en-US" sz="2000" b="1" u="sng" dirty="0">
                <a:solidFill>
                  <a:schemeClr val="bg1"/>
                </a:solidFill>
                <a:latin typeface="Calibri" panose="020F0502020204030204" pitchFamily="34" charset="0"/>
              </a:rPr>
              <a:t>www.linkedin.com/in/sadhana-s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      </a:t>
            </a:r>
          </a:p>
          <a:p>
            <a:r>
              <a:rPr lang="en-US" sz="2000" dirty="0">
                <a:solidFill>
                  <a:schemeClr val="bg1"/>
                </a:solidFill>
                <a:latin typeface="Calibri" panose="020F0502020204030204" pitchFamily="34" charset="0"/>
              </a:rPr>
              <a:t>     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https://sadhanainspiresyou.com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  <a:p>
            <a:endParaRPr lang="en-US" sz="2000" b="1" dirty="0">
              <a:solidFill>
                <a:schemeClr val="bg1"/>
              </a:solidFill>
              <a:latin typeface="Calibri" panose="020F0502020204030204" pitchFamily="34" charset="0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       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sadhana.technicalwriter@gmail.com</a:t>
            </a:r>
            <a:r>
              <a:rPr lang="en-US" sz="2000" b="1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pic>
        <p:nvPicPr>
          <p:cNvPr id="18" name="Picture 17" descr="A close up of a sign&#10;&#10;Description automatically generated">
            <a:extLst>
              <a:ext uri="{FF2B5EF4-FFF2-40B4-BE49-F238E27FC236}">
                <a16:creationId xmlns:a16="http://schemas.microsoft.com/office/drawing/2014/main" id="{FB7CD841-A065-4DDC-8E64-C3E86842648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737" y="3506503"/>
            <a:ext cx="330332" cy="285714"/>
          </a:xfrm>
          <a:prstGeom prst="rect">
            <a:avLst/>
          </a:prstGeom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id="{E3F7BAEB-C615-468E-BD29-C9DFF0CA41C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1737" y="4025497"/>
            <a:ext cx="330332" cy="305557"/>
          </a:xfrm>
          <a:prstGeom prst="rect">
            <a:avLst/>
          </a:prstGeom>
        </p:spPr>
      </p:pic>
      <p:pic>
        <p:nvPicPr>
          <p:cNvPr id="20" name="Picture 19" descr="A close up of a sign&#10;&#10;Description automatically generated">
            <a:extLst>
              <a:ext uri="{FF2B5EF4-FFF2-40B4-BE49-F238E27FC236}">
                <a16:creationId xmlns:a16="http://schemas.microsoft.com/office/drawing/2014/main" id="{EC6736A5-61EC-4DB8-B606-C3DD00CD453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5654" y="4661377"/>
            <a:ext cx="327588" cy="294830"/>
          </a:xfrm>
          <a:prstGeom prst="rect">
            <a:avLst/>
          </a:prstGeom>
        </p:spPr>
      </p:pic>
      <p:pic>
        <p:nvPicPr>
          <p:cNvPr id="23" name="Picture 22" descr="A person posing for the camera&#10;&#10;Description automatically generated">
            <a:extLst>
              <a:ext uri="{FF2B5EF4-FFF2-40B4-BE49-F238E27FC236}">
                <a16:creationId xmlns:a16="http://schemas.microsoft.com/office/drawing/2014/main" id="{C9A717F0-2806-4602-8D57-CC3464A9DA0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695" y="743402"/>
            <a:ext cx="2333836" cy="2086067"/>
          </a:xfrm>
          <a:prstGeom prst="rect">
            <a:avLst/>
          </a:prstGeom>
          <a:solidFill>
            <a:schemeClr val="accent2"/>
          </a:solidFill>
          <a:ln w="28575" cap="sq">
            <a:solidFill>
              <a:schemeClr val="bg2">
                <a:lumMod val="25000"/>
              </a:schemeClr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534345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A55E6-C637-AE4D-B7E2-E0134D199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32000" y="432000"/>
            <a:ext cx="11150400" cy="653850"/>
          </a:xfrm>
          <a:solidFill>
            <a:schemeClr val="bg2">
              <a:lumMod val="2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Objective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122C73-3250-8942-88F1-FB4FDEE29822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32000" y="1116281"/>
            <a:ext cx="11150400" cy="5309719"/>
          </a:xfrm>
          <a:solidFill>
            <a:schemeClr val="bg2">
              <a:lumMod val="25000"/>
            </a:schemeClr>
          </a:solidFill>
          <a:ln>
            <a:solidFill>
              <a:schemeClr val="bg2">
                <a:lumMod val="25000"/>
              </a:schemeClr>
            </a:solidFill>
          </a:ln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By the end of this session, you will learn: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What is Marketing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Crossing paths-TechComm and marketing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Future of content-Technical content serves as marketing weapon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Unified customer experience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Hone your skills to author for marketing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Benefits-TechComm + Marketing content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</a:rPr>
              <a:t>Key Takeaways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378031-6E4D-4198-AAFE-7E36780B36AB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431999" y="6365363"/>
            <a:ext cx="11150400" cy="412431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06827E8-1C78-4403-9A08-0BC6D6F7EF84}"/>
              </a:ext>
            </a:extLst>
          </p:cNvPr>
          <p:cNvSpPr txBox="1"/>
          <p:nvPr/>
        </p:nvSpPr>
        <p:spPr>
          <a:xfrm>
            <a:off x="10410199" y="6366808"/>
            <a:ext cx="1172199" cy="369332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7154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6FB5D3-E0EA-4570-8BCF-A8F4D61715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2" y="4571999"/>
            <a:ext cx="7058305" cy="196315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Marketing Content, What is it?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Picture 5" descr="A close up of a sign&#10;&#10;Description automatically generated">
            <a:extLst>
              <a:ext uri="{FF2B5EF4-FFF2-40B4-BE49-F238E27FC236}">
                <a16:creationId xmlns:a16="http://schemas.microsoft.com/office/drawing/2014/main" id="{2DC04246-C006-4B5F-A0AA-D605DB3A3F3F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0" b="12720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93DF442-4879-4592-9D77-6A49E6F35810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732" y="6535157"/>
            <a:ext cx="11548535" cy="142874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/>
          <a:p>
            <a:pPr algn="just">
              <a:spcAft>
                <a:spcPts val="600"/>
              </a:spcAft>
              <a:defRPr/>
            </a:pPr>
            <a:r>
              <a:rPr lang="en-US" sz="1050" b="1" dirty="0">
                <a:latin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  <a:p>
            <a:pPr algn="just">
              <a:spcAft>
                <a:spcPts val="600"/>
              </a:spcAft>
              <a:defRPr/>
            </a:pPr>
            <a:endParaRPr lang="en-US" sz="1700" kern="1200" dirty="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3" name="Rectangle 19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1CF613-318B-4AA1-8D46-669E41FAEEE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76445" y="917725"/>
            <a:ext cx="3991300" cy="485236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like videos, blogs, social media posts that fuels interest for customers in a business product and services refers to marketing content.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Promotes brand.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Calls for customer action.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AD5F2D9-614B-441A-9A43-2C781B2CB0CA}"/>
              </a:ext>
            </a:extLst>
          </p:cNvPr>
          <p:cNvSpPr txBox="1"/>
          <p:nvPr/>
        </p:nvSpPr>
        <p:spPr>
          <a:xfrm>
            <a:off x="315916" y="6424114"/>
            <a:ext cx="9256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291734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E3A737-BF95-47A3-B9F5-04A5C59BDE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598" y="432000"/>
            <a:ext cx="10972801" cy="574990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</a:rPr>
              <a:t>TechComm And Marketing Content-Crossing Paths</a:t>
            </a:r>
            <a:br>
              <a:rPr lang="en-US" dirty="0">
                <a:latin typeface="Calibri" panose="020F0502020204030204" pitchFamily="34" charset="0"/>
              </a:rPr>
            </a:br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79ED25FF-0321-4B9A-AB5E-39D67601A9F7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724831162"/>
              </p:ext>
            </p:extLst>
          </p:nvPr>
        </p:nvGraphicFramePr>
        <p:xfrm>
          <a:off x="609600" y="1096963"/>
          <a:ext cx="10972800" cy="493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2C828BC-806C-484B-9B80-DD8745AD1FF1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609597" y="6035675"/>
            <a:ext cx="10972801" cy="737659"/>
          </a:xfrm>
          <a:solidFill>
            <a:schemeClr val="bg2">
              <a:lumMod val="25000"/>
            </a:schemeClr>
          </a:solidFill>
        </p:spPr>
        <p:txBody>
          <a:bodyPr/>
          <a:lstStyle/>
          <a:p>
            <a:r>
              <a:rPr lang="en-US" dirty="0"/>
              <a:t>Confidential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B1883D-6942-4268-89FD-6BFABD59DE8A}"/>
              </a:ext>
            </a:extLst>
          </p:cNvPr>
          <p:cNvSpPr txBox="1"/>
          <p:nvPr/>
        </p:nvSpPr>
        <p:spPr>
          <a:xfrm>
            <a:off x="1378034" y="2738033"/>
            <a:ext cx="4328931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Addresses use case and why factor in technical docs.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Personas.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Prospect users are turning to technical docs as reference prior to product purchase.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18993F7-0E03-42FA-BC09-39C0A176F0EC}"/>
              </a:ext>
            </a:extLst>
          </p:cNvPr>
          <p:cNvSpPr txBox="1"/>
          <p:nvPr/>
        </p:nvSpPr>
        <p:spPr>
          <a:xfrm>
            <a:off x="6095997" y="2768352"/>
            <a:ext cx="394496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No more centered only to brand promotion.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Target Personas.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Focus on building customer trustworthiness with upfront technical content.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A41546-7C1B-416F-B4AF-37E20D3DF26D}"/>
              </a:ext>
            </a:extLst>
          </p:cNvPr>
          <p:cNvSpPr txBox="1"/>
          <p:nvPr/>
        </p:nvSpPr>
        <p:spPr>
          <a:xfrm>
            <a:off x="609595" y="6426000"/>
            <a:ext cx="92569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8405851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D7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6425-F4A0-4964-A8D7-C2142470A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7378" y="4571999"/>
            <a:ext cx="7052660" cy="196315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of Content-Technical Content as Marketing Weapon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9" name="Content Placeholder 5">
            <a:extLst>
              <a:ext uri="{FF2B5EF4-FFF2-40B4-BE49-F238E27FC236}">
                <a16:creationId xmlns:a16="http://schemas.microsoft.com/office/drawing/2014/main" id="{6CEE69B6-620F-44C8-8D17-1351D497698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618" b="-1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99627-F2CC-443B-BB45-F6D5D8253F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4639" y="6535156"/>
            <a:ext cx="11542722" cy="23817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dirty="0">
                <a:solidFill>
                  <a:schemeClr val="bg1"/>
                </a:solidFill>
                <a:latin typeface="Calibri" panose="020F0502020204030204"/>
              </a:rPr>
              <a:t>Confidential</a:t>
            </a:r>
            <a:endParaRPr lang="en-US" sz="1050" b="1" kern="1200" dirty="0">
              <a:solidFill>
                <a:schemeClr val="bg1"/>
              </a:solidFill>
              <a:latin typeface="Calibri" panose="020F0502020204030204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4392B3-3115-4B3B-B31F-D06AC5558FD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29575" y="917575"/>
            <a:ext cx="3424238" cy="4852988"/>
          </a:xfrm>
        </p:spPr>
        <p:txBody>
          <a:bodyPr vert="horz" lIns="91440" tIns="45720" rIns="91440" bIns="45720" rtlCol="0" anchor="ctr">
            <a:normAutofit lnSpcReduction="10000"/>
          </a:bodyPr>
          <a:lstStyle/>
          <a:p>
            <a:pPr marL="38100" lvl="0" indent="0">
              <a:lnSpc>
                <a:spcPct val="90000"/>
              </a:lnSpc>
              <a:buNone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Pre-purchase reference content.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Addresses why, what, how, and benefits of a feature.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Sets product expectation clear to the customers.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Reflects company’s technical support and after-sales experience.</a:t>
            </a:r>
          </a:p>
          <a:p>
            <a:pPr marL="38100" lvl="0" indent="0">
              <a:lnSpc>
                <a:spcPct val="90000"/>
              </a:lnSpc>
              <a:buNone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334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18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A5B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D0A40A4-C1E6-49FC-AFE7-EB7B9B0DA8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2" y="4571999"/>
            <a:ext cx="7058307" cy="196315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Unified Customer Experience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44895-96FD-48AD-9944-FA9FEA51ABD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27546" y="6535156"/>
            <a:ext cx="11536908" cy="23817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>Confidential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0" name="Content Placeholder 19">
            <a:extLst>
              <a:ext uri="{FF2B5EF4-FFF2-40B4-BE49-F238E27FC236}">
                <a16:creationId xmlns:a16="http://schemas.microsoft.com/office/drawing/2014/main" id="{DA2A4C3A-60C3-4893-B7A2-21CC0B667D11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050987572"/>
              </p:ext>
            </p:extLst>
          </p:nvPr>
        </p:nvGraphicFramePr>
        <p:xfrm>
          <a:off x="321732" y="321732"/>
          <a:ext cx="7064121" cy="41073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9" name="Content Placeholder 2">
            <a:extLst>
              <a:ext uri="{FF2B5EF4-FFF2-40B4-BE49-F238E27FC236}">
                <a16:creationId xmlns:a16="http://schemas.microsoft.com/office/drawing/2014/main" id="{8B30703E-4F30-4559-BE37-70D465860344}"/>
              </a:ext>
            </a:extLst>
          </p:cNvPr>
          <p:cNvSpPr txBox="1">
            <a:spLocks/>
          </p:cNvSpPr>
          <p:nvPr/>
        </p:nvSpPr>
        <p:spPr>
          <a:xfrm>
            <a:off x="7676445" y="857956"/>
            <a:ext cx="3991300" cy="5677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100000"/>
              </a:lnSpc>
              <a:spcBef>
                <a:spcPts val="1000"/>
              </a:spcBef>
              <a:spcAft>
                <a:spcPts val="500"/>
              </a:spcAft>
              <a:buClr>
                <a:schemeClr val="accent1"/>
              </a:buClr>
              <a:buFont typeface="Arial" panose="020B0604020202020204" pitchFamily="34" charset="0"/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542925" indent="-276225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09625" indent="-2667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76325" indent="-2667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43025" indent="-266700" algn="l" defTabSz="914400" rtl="0" eaLnBrk="1" latinLnBrk="0" hangingPunct="1">
              <a:lnSpc>
                <a:spcPct val="100000"/>
              </a:lnSpc>
              <a:spcBef>
                <a:spcPts val="500"/>
              </a:spcBef>
              <a:spcAft>
                <a:spcPts val="500"/>
              </a:spcAft>
              <a:buFont typeface="Arial" panose="020B0604020202020204" pitchFamily="34" charset="0"/>
              <a:buChar char="•"/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“Content Silo Trap”.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Gartner research-90% organizations do not have a formal content strategy to achieve unified experience.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Collaboration of TechComm and Marketing teams. 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generated from a single source.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Build audience before product is out in the market.</a:t>
            </a:r>
          </a:p>
          <a:p>
            <a:pPr indent="-228600" algn="l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Improves customer journey with content.</a:t>
            </a:r>
          </a:p>
          <a:p>
            <a:pPr algn="l">
              <a:lnSpc>
                <a:spcPct val="90000"/>
              </a:lnSpc>
            </a:pPr>
            <a:endParaRPr lang="en-US" sz="2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439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D736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6425-F4A0-4964-A8D7-C2142470A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9489" y="4566016"/>
            <a:ext cx="7116364" cy="1976236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Hone Skills To Author Marketing Content  + Technical Content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99627-F2CC-443B-BB45-F6D5D8253F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269489" y="6535157"/>
            <a:ext cx="11594965" cy="238176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>Confidential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4392B3-3115-4B3B-B31F-D06AC5558FD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7647832" y="320622"/>
            <a:ext cx="4046830" cy="6452711"/>
          </a:xfrm>
        </p:spPr>
        <p:txBody>
          <a:bodyPr vert="horz" lIns="91440" tIns="45720" rIns="91440" bIns="45720" rtlCol="0" anchor="ctr">
            <a:noAutofit/>
          </a:bodyPr>
          <a:lstStyle/>
          <a:p>
            <a:pPr marL="38100" lvl="0" indent="0">
              <a:lnSpc>
                <a:spcPct val="90000"/>
              </a:lnSpc>
              <a:buNone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810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Unified content strategy.</a:t>
            </a:r>
          </a:p>
          <a:p>
            <a:pPr marL="3810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repository, content reuse.</a:t>
            </a:r>
          </a:p>
          <a:p>
            <a:pPr marL="3810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Target Persona content.</a:t>
            </a:r>
          </a:p>
          <a:p>
            <a:pPr marL="3810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Storytelling, Blogs.</a:t>
            </a:r>
          </a:p>
          <a:p>
            <a:pPr marL="3810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SEO friendly content.</a:t>
            </a:r>
          </a:p>
          <a:p>
            <a:pPr marL="381000" lvl="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Call to Action (CTA).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https://blogs.cisco.com/security/apple-cisco-ibm-next-level-mobile-security</a:t>
            </a:r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https://blog.zimperium.com/zimperium-integrates-ibm-maas360-watson/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38100" lvl="0" indent="0">
              <a:lnSpc>
                <a:spcPct val="90000"/>
              </a:lnSpc>
              <a:buNone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400" dirty="0">
              <a:solidFill>
                <a:srgbClr val="FFFFF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8" name="Content Placeholder 8" descr="A screenshot of a cell phone&#10;&#10;Description automatically generated">
            <a:extLst>
              <a:ext uri="{FF2B5EF4-FFF2-40B4-BE49-F238E27FC236}">
                <a16:creationId xmlns:a16="http://schemas.microsoft.com/office/drawing/2014/main" id="{74783E33-EFA7-4A01-B9F4-29A845920AE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89" y="321731"/>
            <a:ext cx="2956357" cy="2182481"/>
          </a:xfrm>
          <a:prstGeom prst="rect">
            <a:avLst/>
          </a:prstGeom>
        </p:spPr>
      </p:pic>
      <p:pic>
        <p:nvPicPr>
          <p:cNvPr id="10" name="Picture 9" descr="A screenshot of a computer&#10;&#10;Description automatically generated">
            <a:extLst>
              <a:ext uri="{FF2B5EF4-FFF2-40B4-BE49-F238E27FC236}">
                <a16:creationId xmlns:a16="http://schemas.microsoft.com/office/drawing/2014/main" id="{7065CA13-31F8-4F1D-9F10-700B555529C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39022" y="321731"/>
            <a:ext cx="4046831" cy="2182480"/>
          </a:xfrm>
          <a:prstGeom prst="rect">
            <a:avLst/>
          </a:prstGeom>
        </p:spPr>
      </p:pic>
      <p:pic>
        <p:nvPicPr>
          <p:cNvPr id="11" name="Picture 10" descr="A close up of a sign&#10;&#10;Description automatically generated">
            <a:extLst>
              <a:ext uri="{FF2B5EF4-FFF2-40B4-BE49-F238E27FC236}">
                <a16:creationId xmlns:a16="http://schemas.microsoft.com/office/drawing/2014/main" id="{C23FD9DB-ADF9-46F3-BD86-AEA59FA9A7B5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489" y="2648197"/>
            <a:ext cx="7089560" cy="182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5424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2A805-47F4-452D-AB10-9D431B485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55" y="5200879"/>
            <a:ext cx="10735733" cy="802111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r"/>
            <a:r>
              <a:rPr lang="en-US" sz="40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Significant</a:t>
            </a:r>
            <a:r>
              <a:rPr lang="en-US" sz="4000" b="1" kern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Benefits - TechComm + Marketing Content</a:t>
            </a:r>
            <a:endParaRPr lang="en-US" sz="4000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6882C51-76F9-4F99-997D-31FA6242A8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126" y="629042"/>
            <a:ext cx="1217216" cy="85953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61" name="Picture 60">
            <a:extLst>
              <a:ext uri="{FF2B5EF4-FFF2-40B4-BE49-F238E27FC236}">
                <a16:creationId xmlns:a16="http://schemas.microsoft.com/office/drawing/2014/main" id="{5BCADABB-AB4A-4137-A35D-50BA0BC2CA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32" y="729314"/>
            <a:ext cx="1047722" cy="705862"/>
          </a:xfrm>
          <a:prstGeom prst="rect">
            <a:avLst/>
          </a:prstGeom>
        </p:spPr>
      </p:pic>
      <p:sp>
        <p:nvSpPr>
          <p:cNvPr id="68" name="Right Triangle 67">
            <a:extLst>
              <a:ext uri="{FF2B5EF4-FFF2-40B4-BE49-F238E27FC236}">
                <a16:creationId xmlns:a16="http://schemas.microsoft.com/office/drawing/2014/main" id="{61FFFC16-86E2-4B9A-BC6D-213DC265476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843683" y="635538"/>
            <a:ext cx="680408" cy="849747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0" name="Freeform: Shape 69">
            <a:extLst>
              <a:ext uri="{FF2B5EF4-FFF2-40B4-BE49-F238E27FC236}">
                <a16:creationId xmlns:a16="http://schemas.microsoft.com/office/drawing/2014/main" id="{DD3524E0-C87C-4F38-9FC7-E969C15A79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1114143" y="991883"/>
            <a:ext cx="1371600" cy="2356777"/>
          </a:xfrm>
          <a:custGeom>
            <a:avLst/>
            <a:gdLst>
              <a:gd name="connsiteX0" fmla="*/ 0 w 1371600"/>
              <a:gd name="connsiteY0" fmla="*/ 0 h 2356777"/>
              <a:gd name="connsiteX1" fmla="*/ 0 w 1371600"/>
              <a:gd name="connsiteY1" fmla="*/ 1216152 h 2356777"/>
              <a:gd name="connsiteX2" fmla="*/ 4495 w 1371600"/>
              <a:gd name="connsiteY2" fmla="*/ 1216152 h 2356777"/>
              <a:gd name="connsiteX3" fmla="*/ 4495 w 1371600"/>
              <a:gd name="connsiteY3" fmla="*/ 2356777 h 2356777"/>
              <a:gd name="connsiteX4" fmla="*/ 1367105 w 1371600"/>
              <a:gd name="connsiteY4" fmla="*/ 2356777 h 2356777"/>
              <a:gd name="connsiteX5" fmla="*/ 1367105 w 1371600"/>
              <a:gd name="connsiteY5" fmla="*/ 1216152 h 2356777"/>
              <a:gd name="connsiteX6" fmla="*/ 1371600 w 1371600"/>
              <a:gd name="connsiteY6" fmla="*/ 1216152 h 2356777"/>
              <a:gd name="connsiteX7" fmla="*/ 1367105 w 1371600"/>
              <a:gd name="connsiteY7" fmla="*/ 1212166 h 2356777"/>
              <a:gd name="connsiteX8" fmla="*/ 1367105 w 1371600"/>
              <a:gd name="connsiteY8" fmla="*/ 1210176 h 2356777"/>
              <a:gd name="connsiteX9" fmla="*/ 1364860 w 1371600"/>
              <a:gd name="connsiteY9" fmla="*/ 1210176 h 23567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71600" h="2356777">
                <a:moveTo>
                  <a:pt x="0" y="0"/>
                </a:moveTo>
                <a:lnTo>
                  <a:pt x="0" y="1216152"/>
                </a:lnTo>
                <a:lnTo>
                  <a:pt x="4495" y="1216152"/>
                </a:lnTo>
                <a:lnTo>
                  <a:pt x="4495" y="2356777"/>
                </a:lnTo>
                <a:lnTo>
                  <a:pt x="1367105" y="2356777"/>
                </a:lnTo>
                <a:lnTo>
                  <a:pt x="1367105" y="1216152"/>
                </a:lnTo>
                <a:lnTo>
                  <a:pt x="1371600" y="1216152"/>
                </a:lnTo>
                <a:lnTo>
                  <a:pt x="1367105" y="1212166"/>
                </a:lnTo>
                <a:lnTo>
                  <a:pt x="1367105" y="1210176"/>
                </a:lnTo>
                <a:lnTo>
                  <a:pt x="1364860" y="1210176"/>
                </a:lnTo>
                <a:close/>
              </a:path>
            </a:pathLst>
          </a:cu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2" name="Right Triangle 71">
            <a:extLst>
              <a:ext uri="{FF2B5EF4-FFF2-40B4-BE49-F238E27FC236}">
                <a16:creationId xmlns:a16="http://schemas.microsoft.com/office/drawing/2014/main" id="{F1ED1DF4-DDDE-4464-8ABC-ED1F633CCEC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955916" y="1477941"/>
            <a:ext cx="1092260" cy="1371600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E7E01BF7-4F45-4B6D-82BF-5A5DB30A62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5541" y="2856071"/>
            <a:ext cx="2340073" cy="1911095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76" name="Right Triangle 75">
            <a:extLst>
              <a:ext uri="{FF2B5EF4-FFF2-40B4-BE49-F238E27FC236}">
                <a16:creationId xmlns:a16="http://schemas.microsoft.com/office/drawing/2014/main" id="{F2FC5C7B-261A-4268-BA85-C29488A8BE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6810520" y="2798992"/>
            <a:ext cx="1911096" cy="1980472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Rectangle 77">
            <a:extLst>
              <a:ext uri="{FF2B5EF4-FFF2-40B4-BE49-F238E27FC236}">
                <a16:creationId xmlns:a16="http://schemas.microsoft.com/office/drawing/2014/main" id="{5CB4E315-91F2-4710-B866-B119037ED9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85769" y="673132"/>
            <a:ext cx="1980472" cy="216464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6F640C64-23A7-41A0-8B73-6525F93F115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5029" y="838606"/>
            <a:ext cx="1581952" cy="1845611"/>
          </a:xfrm>
          <a:prstGeom prst="rect">
            <a:avLst/>
          </a:prstGeom>
        </p:spPr>
      </p:pic>
      <p:sp>
        <p:nvSpPr>
          <p:cNvPr id="80" name="Right Triangle 79">
            <a:extLst>
              <a:ext uri="{FF2B5EF4-FFF2-40B4-BE49-F238E27FC236}">
                <a16:creationId xmlns:a16="http://schemas.microsoft.com/office/drawing/2014/main" id="{569BABC0-B0CC-4E7B-838A-F6E644779E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V="1">
            <a:off x="8642224" y="795153"/>
            <a:ext cx="1399032" cy="115062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2" name="Picture 31">
            <a:extLst>
              <a:ext uri="{FF2B5EF4-FFF2-40B4-BE49-F238E27FC236}">
                <a16:creationId xmlns:a16="http://schemas.microsoft.com/office/drawing/2014/main" id="{5ED2A627-F575-4E43-A3F3-EFAAA0DBE63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232" y="2925787"/>
            <a:ext cx="2258513" cy="1780926"/>
          </a:xfrm>
          <a:prstGeom prst="rect">
            <a:avLst/>
          </a:prstGeom>
        </p:spPr>
      </p:pic>
      <p:sp>
        <p:nvSpPr>
          <p:cNvPr id="82" name="Rectangle 81">
            <a:extLst>
              <a:ext uri="{FF2B5EF4-FFF2-40B4-BE49-F238E27FC236}">
                <a16:creationId xmlns:a16="http://schemas.microsoft.com/office/drawing/2014/main" id="{DCBE1B01-A27C-45C2-ADA4-AA13C3AC1F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061516" y="2850674"/>
            <a:ext cx="2716145" cy="190195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sp>
        <p:nvSpPr>
          <p:cNvPr id="84" name="Right Triangle 83">
            <a:extLst>
              <a:ext uri="{FF2B5EF4-FFF2-40B4-BE49-F238E27FC236}">
                <a16:creationId xmlns:a16="http://schemas.microsoft.com/office/drawing/2014/main" id="{BE7E1DAA-43FB-4446-A354-9283DE6686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2564669" y="3250084"/>
            <a:ext cx="1911096" cy="1100751"/>
          </a:xfrm>
          <a:prstGeom prst="rtTriangle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6" name="Rectangle 85">
            <a:extLst>
              <a:ext uri="{FF2B5EF4-FFF2-40B4-BE49-F238E27FC236}">
                <a16:creationId xmlns:a16="http://schemas.microsoft.com/office/drawing/2014/main" id="{F6FE5468-759E-4E83-828A-5587C7F588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32111" y="1485831"/>
            <a:ext cx="2537199" cy="1371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52" name="Picture 51">
            <a:extLst>
              <a:ext uri="{FF2B5EF4-FFF2-40B4-BE49-F238E27FC236}">
                <a16:creationId xmlns:a16="http://schemas.microsoft.com/office/drawing/2014/main" id="{A0549ABD-CEB5-465C-ADEC-6B8DB4DCD4C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1926" y="1553641"/>
            <a:ext cx="2516708" cy="1221555"/>
          </a:xfrm>
          <a:prstGeom prst="rect">
            <a:avLst/>
          </a:prstGeom>
        </p:spPr>
      </p:pic>
      <p:pic>
        <p:nvPicPr>
          <p:cNvPr id="22" name="Content Placeholder 2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D44662D-D128-4900-A733-2D3799E36751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25834" y="2932909"/>
            <a:ext cx="2396155" cy="1773803"/>
          </a:xfrm>
          <a:prstGeom prst="rect">
            <a:avLst/>
          </a:prstGeom>
        </p:spPr>
      </p:pic>
      <p:sp>
        <p:nvSpPr>
          <p:cNvPr id="88" name="Rectangle 87">
            <a:extLst>
              <a:ext uri="{FF2B5EF4-FFF2-40B4-BE49-F238E27FC236}">
                <a16:creationId xmlns:a16="http://schemas.microsoft.com/office/drawing/2014/main" id="{99FE99BC-5F7D-47C3-AA1E-16D7DBDBD1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756605" y="2069831"/>
            <a:ext cx="2789854" cy="263688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ahoma"/>
              <a:ea typeface="+mn-ea"/>
              <a:cs typeface="+mn-cs"/>
            </a:endParaRPr>
          </a:p>
        </p:txBody>
      </p:sp>
      <p:pic>
        <p:nvPicPr>
          <p:cNvPr id="4" name="Picture 3" descr="A close up of a sign&#10;&#10;Description automatically generated">
            <a:extLst>
              <a:ext uri="{FF2B5EF4-FFF2-40B4-BE49-F238E27FC236}">
                <a16:creationId xmlns:a16="http://schemas.microsoft.com/office/drawing/2014/main" id="{14F5469B-2C6E-4647-839C-2C909E44CE5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68892" y="2265082"/>
            <a:ext cx="2365279" cy="2288408"/>
          </a:xfrm>
          <a:prstGeom prst="rect">
            <a:avLst/>
          </a:prstGeom>
        </p:spPr>
      </p:pic>
      <p:sp>
        <p:nvSpPr>
          <p:cNvPr id="90" name="Right Triangle 89">
            <a:extLst>
              <a:ext uri="{FF2B5EF4-FFF2-40B4-BE49-F238E27FC236}">
                <a16:creationId xmlns:a16="http://schemas.microsoft.com/office/drawing/2014/main" id="{27400BAF-FCE6-4296-8A0E-9B595ADC09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432800" y="4724529"/>
            <a:ext cx="325600" cy="406635"/>
          </a:xfrm>
          <a:prstGeom prst="rtTriangle">
            <a:avLst/>
          </a:prstGeom>
          <a:solidFill>
            <a:srgbClr val="FAAE3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5F202B-F961-4911-8511-9CD5934FF9E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1" y="6459093"/>
            <a:ext cx="11864622" cy="26238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Confidential</a:t>
            </a:r>
          </a:p>
        </p:txBody>
      </p:sp>
    </p:spTree>
    <p:extLst>
      <p:ext uri="{BB962C8B-B14F-4D97-AF65-F5344CB8AC3E}">
        <p14:creationId xmlns:p14="http://schemas.microsoft.com/office/powerpoint/2010/main" val="18952794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>
            <a:extLst>
              <a:ext uri="{FF2B5EF4-FFF2-40B4-BE49-F238E27FC236}">
                <a16:creationId xmlns:a16="http://schemas.microsoft.com/office/drawing/2014/main" id="{4038CB10-1F5C-4D54-9DF7-12586DE5B00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7546" y="4572000"/>
            <a:ext cx="7058307" cy="1964266"/>
          </a:xfrm>
          <a:prstGeom prst="rect">
            <a:avLst/>
          </a:prstGeom>
          <a:solidFill>
            <a:srgbClr val="5641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1F66425-F4A0-4964-A8D7-C2142470A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1731" y="4571999"/>
            <a:ext cx="7058307" cy="1963157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0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Key Takeaways</a:t>
            </a:r>
            <a:endParaRPr lang="en-US" sz="400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" name="Picture 4" descr="A picture containing nature&#10;&#10;Description automatically generated">
            <a:extLst>
              <a:ext uri="{FF2B5EF4-FFF2-40B4-BE49-F238E27FC236}">
                <a16:creationId xmlns:a16="http://schemas.microsoft.com/office/drawing/2014/main" id="{75DE5EAB-110C-46C6-97B4-C53C4DF9241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15" b="12776"/>
          <a:stretch/>
        </p:blipFill>
        <p:spPr>
          <a:xfrm>
            <a:off x="327547" y="321733"/>
            <a:ext cx="7058306" cy="4107392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099627-F2CC-443B-BB45-F6D5D8253FB9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321731" y="6535157"/>
            <a:ext cx="11565469" cy="238176"/>
          </a:xfrm>
          <a:solidFill>
            <a:schemeClr val="bg2">
              <a:lumMod val="25000"/>
            </a:schemeClr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>
              <a:spcAft>
                <a:spcPts val="600"/>
              </a:spcAft>
              <a:defRPr/>
            </a:pPr>
            <a:r>
              <a:rPr lang="en-US" sz="1050" b="1" kern="1200" dirty="0">
                <a:solidFill>
                  <a:schemeClr val="bg1"/>
                </a:solidFill>
                <a:latin typeface="Calibri" panose="020F0502020204030204"/>
                <a:ea typeface="+mn-ea"/>
                <a:cs typeface="+mn-cs"/>
              </a:rPr>
              <a:t>Confidential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3ED6512-6858-4552-B699-9A97FE9A4EA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4655" y="321732"/>
            <a:ext cx="4335613" cy="621453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EA4392B3-3115-4B3B-B31F-D06AC5558FD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29575" y="400756"/>
            <a:ext cx="3424238" cy="6214534"/>
          </a:xfr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38100"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Marketing content pitch.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 content - marketing weapon for an organization.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Content silo trap.</a:t>
            </a: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Merging technical and marketing content.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Unified customer experience.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Unified content strategy.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Tips and Tricks to serve technical content as marketing content.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3400" dirty="0"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Maximize ROI.</a:t>
            </a:r>
          </a:p>
          <a:p>
            <a:pPr lvl="0"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3929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Great Pitch Decks - Technology">
      <a:dk1>
        <a:sysClr val="windowText" lastClr="000000"/>
      </a:dk1>
      <a:lt1>
        <a:sysClr val="window" lastClr="FFFFFF"/>
      </a:lt1>
      <a:dk2>
        <a:srgbClr val="12121E"/>
      </a:dk2>
      <a:lt2>
        <a:srgbClr val="F2F2F2"/>
      </a:lt2>
      <a:accent1>
        <a:srgbClr val="00B0F0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ECCF3"/>
      </a:hlink>
      <a:folHlink>
        <a:srgbClr val="7F7F7F"/>
      </a:folHlink>
    </a:clrScheme>
    <a:fontScheme name="Custom 141">
      <a:majorFont>
        <a:latin typeface="Arial Black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95000"/>
          </a:schemeClr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ch Pitch Deck_SB - v6.potx" id="{93EB355F-44AA-4C3B-B422-06FEF3368D10}" vid="{6D3ED4B3-79CD-40AE-9163-46339FA9878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Great Pitch Decks - Technology">
    <a:dk1>
      <a:sysClr val="windowText" lastClr="000000"/>
    </a:dk1>
    <a:lt1>
      <a:sysClr val="window" lastClr="FFFFFF"/>
    </a:lt1>
    <a:dk2>
      <a:srgbClr val="12121E"/>
    </a:dk2>
    <a:lt2>
      <a:srgbClr val="F2F2F2"/>
    </a:lt2>
    <a:accent1>
      <a:srgbClr val="00B0F0"/>
    </a:accent1>
    <a:accent2>
      <a:srgbClr val="5ECCF3"/>
    </a:accent2>
    <a:accent3>
      <a:srgbClr val="A7EA52"/>
    </a:accent3>
    <a:accent4>
      <a:srgbClr val="5DCEAF"/>
    </a:accent4>
    <a:accent5>
      <a:srgbClr val="FF8021"/>
    </a:accent5>
    <a:accent6>
      <a:srgbClr val="F14124"/>
    </a:accent6>
    <a:hlink>
      <a:srgbClr val="5ECCF3"/>
    </a:hlink>
    <a:folHlink>
      <a:srgbClr val="7F7F7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445</Words>
  <Application>Microsoft Office PowerPoint</Application>
  <PresentationFormat>Widescreen</PresentationFormat>
  <Paragraphs>103</Paragraphs>
  <Slides>10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Arial Black</vt:lpstr>
      <vt:lpstr>Calibri</vt:lpstr>
      <vt:lpstr>Tahoma</vt:lpstr>
      <vt:lpstr>Times New Roman</vt:lpstr>
      <vt:lpstr>Office Theme</vt:lpstr>
      <vt:lpstr> Content Marketing and TechComm  Future of content-merging technical and marketing content</vt:lpstr>
      <vt:lpstr>Objective</vt:lpstr>
      <vt:lpstr>Marketing Content, What is it?</vt:lpstr>
      <vt:lpstr>TechComm And Marketing Content-Crossing Paths </vt:lpstr>
      <vt:lpstr>Future of Content-Technical Content as Marketing Weapon</vt:lpstr>
      <vt:lpstr>Unified Customer Experience</vt:lpstr>
      <vt:lpstr>Hone Skills To Author Marketing Content  + Technical Content</vt:lpstr>
      <vt:lpstr>Significant Benefits - TechComm + Marketing Content</vt:lpstr>
      <vt:lpstr>Key Takeaways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2019-08-28T16:47:13Z</dcterms:created>
  <dcterms:modified xsi:type="dcterms:W3CDTF">2019-08-29T08:40:53Z</dcterms:modified>
</cp:coreProperties>
</file>